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44"/>
  </p:notesMasterIdLst>
  <p:sldIdLst>
    <p:sldId id="299" r:id="rId2"/>
    <p:sldId id="384" r:id="rId3"/>
    <p:sldId id="339" r:id="rId4"/>
    <p:sldId id="338" r:id="rId5"/>
    <p:sldId id="340" r:id="rId6"/>
    <p:sldId id="402" r:id="rId7"/>
    <p:sldId id="401" r:id="rId8"/>
    <p:sldId id="344" r:id="rId9"/>
    <p:sldId id="343" r:id="rId10"/>
    <p:sldId id="369" r:id="rId11"/>
    <p:sldId id="370" r:id="rId12"/>
    <p:sldId id="376" r:id="rId13"/>
    <p:sldId id="403" r:id="rId14"/>
    <p:sldId id="377" r:id="rId15"/>
    <p:sldId id="378" r:id="rId16"/>
    <p:sldId id="379" r:id="rId17"/>
    <p:sldId id="380" r:id="rId18"/>
    <p:sldId id="381" r:id="rId19"/>
    <p:sldId id="382" r:id="rId20"/>
    <p:sldId id="383" r:id="rId21"/>
    <p:sldId id="371" r:id="rId22"/>
    <p:sldId id="374" r:id="rId23"/>
    <p:sldId id="398" r:id="rId24"/>
    <p:sldId id="404" r:id="rId25"/>
    <p:sldId id="399" r:id="rId26"/>
    <p:sldId id="400" r:id="rId27"/>
    <p:sldId id="372" r:id="rId28"/>
    <p:sldId id="373" r:id="rId29"/>
    <p:sldId id="375" r:id="rId30"/>
    <p:sldId id="385" r:id="rId31"/>
    <p:sldId id="386" r:id="rId32"/>
    <p:sldId id="387" r:id="rId33"/>
    <p:sldId id="388" r:id="rId34"/>
    <p:sldId id="389" r:id="rId35"/>
    <p:sldId id="390" r:id="rId36"/>
    <p:sldId id="391" r:id="rId37"/>
    <p:sldId id="392" r:id="rId38"/>
    <p:sldId id="393" r:id="rId39"/>
    <p:sldId id="394" r:id="rId40"/>
    <p:sldId id="395" r:id="rId41"/>
    <p:sldId id="396" r:id="rId42"/>
    <p:sldId id="397" r:id="rId43"/>
  </p:sldIdLst>
  <p:sldSz cx="9144000" cy="5143500" type="screen16x9"/>
  <p:notesSz cx="6888163" cy="10018713"/>
  <p:embeddedFontLst>
    <p:embeddedFont>
      <p:font typeface="Abel" panose="020B0604020202020204" charset="0"/>
      <p:regular r:id="rId45"/>
    </p:embeddedFont>
    <p:embeddedFont>
      <p:font typeface="Calibri" panose="020F0502020204030204" pitchFamily="34" charset="0"/>
      <p:regular r:id="rId46"/>
      <p:bold r:id="rId47"/>
      <p:italic r:id="rId48"/>
      <p:boldItalic r:id="rId49"/>
    </p:embeddedFont>
    <p:embeddedFont>
      <p:font typeface="Candara" panose="020E0502030303020204" pitchFamily="34" charset="0"/>
      <p:regular r:id="rId50"/>
      <p:bold r:id="rId51"/>
      <p:italic r:id="rId52"/>
      <p:boldItalic r:id="rId53"/>
    </p:embeddedFont>
    <p:embeddedFont>
      <p:font typeface="Century Gothic" panose="020B0502020202020204" pitchFamily="34" charset="0"/>
      <p:regular r:id="rId54"/>
      <p:bold r:id="rId55"/>
      <p:italic r:id="rId56"/>
      <p:boldItalic r:id="rId57"/>
    </p:embeddedFont>
    <p:embeddedFont>
      <p:font typeface="Monotype Corsiva" panose="03010101010201010101" pitchFamily="66" charset="0"/>
      <p:italic r:id="rId58"/>
    </p:embeddedFont>
    <p:embeddedFont>
      <p:font typeface="Nixie One" panose="020B0604020202020204" charset="0"/>
      <p:regular r:id="rId59"/>
    </p:embeddedFont>
    <p:embeddedFont>
      <p:font typeface="Roboto Slab" panose="020B0604020202020204" charset="0"/>
      <p:regular r:id="rId60"/>
      <p:bold r:id="rId61"/>
    </p:embeddedFont>
    <p:embeddedFont>
      <p:font typeface="Segoe UI" panose="020B0502040204020203" pitchFamily="34" charset="0"/>
      <p:regular r:id="rId62"/>
      <p:bold r:id="rId63"/>
      <p:italic r:id="rId64"/>
      <p:boldItalic r:id="rId65"/>
    </p:embeddedFont>
    <p:embeddedFont>
      <p:font typeface="Wingdings 3" panose="05040102010807070707" pitchFamily="18" charset="2"/>
      <p:regular r:id="rId6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99"/>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8CEBAF2-A0B9-41F5-855D-340B4F70AB4A}">
  <a:tblStyle styleId="{98CEBAF2-A0B9-41F5-855D-340B4F70AB4A}"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0ED7BB8-C791-43B9-B544-FB8657F4FD4F}"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31" autoAdjust="0"/>
    <p:restoredTop sz="94663" autoAdjust="0"/>
  </p:normalViewPr>
  <p:slideViewPr>
    <p:cSldViewPr snapToGrid="0">
      <p:cViewPr varScale="1">
        <p:scale>
          <a:sx n="112" d="100"/>
          <a:sy n="112" d="100"/>
        </p:scale>
        <p:origin x="114" y="7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63" Type="http://schemas.openxmlformats.org/officeDocument/2006/relationships/font" Target="fonts/font19.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66" Type="http://schemas.openxmlformats.org/officeDocument/2006/relationships/font" Target="fonts/font2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 Id="rId57" Type="http://schemas.openxmlformats.org/officeDocument/2006/relationships/font" Target="fonts/font13.fntdata"/><Relationship Id="rId61" Type="http://schemas.openxmlformats.org/officeDocument/2006/relationships/font" Target="fonts/font1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font" Target="fonts/font2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font" Target="fonts/font20.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59" Type="http://schemas.openxmlformats.org/officeDocument/2006/relationships/font" Target="fonts/font15.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0.fntdata"/><Relationship Id="rId62" Type="http://schemas.openxmlformats.org/officeDocument/2006/relationships/font" Target="fonts/font18.fntdata"/><Relationship Id="rId70" Type="http://schemas.openxmlformats.org/officeDocument/2006/relationships/tableStyles" Target="tableStyles.xml"/></Relationships>
</file>

<file path=ppt/diagrams/_rels/data3.xml.rels><?xml version="1.0" encoding="UTF-8" standalone="yes"?>
<Relationships xmlns="http://schemas.openxmlformats.org/package/2006/relationships"><Relationship Id="rId1" Type="http://schemas.openxmlformats.org/officeDocument/2006/relationships/image" Target="../media/image13.png"/></Relationships>
</file>

<file path=ppt/diagrams/_rels/data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 Id="rId5" Type="http://schemas.openxmlformats.org/officeDocument/2006/relationships/image" Target="../media/image18.png"/><Relationship Id="rId4" Type="http://schemas.openxmlformats.org/officeDocument/2006/relationships/image" Target="../media/image17.png"/></Relationships>
</file>

<file path=ppt/diagrams/_rels/data5.xml.rels><?xml version="1.0" encoding="UTF-8" standalone="yes"?>
<Relationships xmlns="http://schemas.openxmlformats.org/package/2006/relationships"><Relationship Id="rId1" Type="http://schemas.openxmlformats.org/officeDocument/2006/relationships/image" Target="../media/image27.png"/></Relationships>
</file>

<file path=ppt/diagrams/_rels/drawing3.xml.rels><?xml version="1.0" encoding="UTF-8" standalone="yes"?>
<Relationships xmlns="http://schemas.openxmlformats.org/package/2006/relationships"><Relationship Id="rId1" Type="http://schemas.openxmlformats.org/officeDocument/2006/relationships/image" Target="../media/image13.png"/></Relationships>
</file>

<file path=ppt/diagrams/_rels/drawing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 Id="rId5" Type="http://schemas.openxmlformats.org/officeDocument/2006/relationships/image" Target="../media/image18.png"/><Relationship Id="rId4" Type="http://schemas.openxmlformats.org/officeDocument/2006/relationships/image" Target="../media/image17.png"/></Relationships>
</file>

<file path=ppt/diagrams/_rels/drawing5.xml.rels><?xml version="1.0" encoding="UTF-8" standalone="yes"?>
<Relationships xmlns="http://schemas.openxmlformats.org/package/2006/relationships"><Relationship Id="rId1" Type="http://schemas.openxmlformats.org/officeDocument/2006/relationships/image" Target="../media/image27.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80D718-7546-459F-AE60-13C42D1B9BC6}"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s-HN"/>
        </a:p>
      </dgm:t>
    </dgm:pt>
    <dgm:pt modelId="{9FA27761-0ADF-4BE8-B418-C831D5031FD4}">
      <dgm:prSet phldrT="[Texto]" custT="1"/>
      <dgm:spPr>
        <a:xfrm>
          <a:off x="452058" y="214352"/>
          <a:ext cx="5122716" cy="504715"/>
        </a:xfrm>
        <a:prstGeom prst="rect">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lgn="l"/>
          <a:endParaRPr lang="es-HN" sz="2000" dirty="0">
            <a:solidFill>
              <a:schemeClr val="tx1"/>
            </a:solidFill>
            <a:latin typeface="Segoe UI"/>
            <a:ea typeface="+mn-ea"/>
            <a:cs typeface="+mn-cs"/>
          </a:endParaRPr>
        </a:p>
        <a:p>
          <a:pPr algn="l"/>
          <a:r>
            <a:rPr lang="es-HN" sz="2000" dirty="0">
              <a:solidFill>
                <a:schemeClr val="tx1"/>
              </a:solidFill>
              <a:latin typeface="Segoe UI"/>
              <a:ea typeface="+mn-ea"/>
              <a:cs typeface="+mn-cs"/>
            </a:rPr>
            <a:t>Mujer</a:t>
          </a:r>
        </a:p>
        <a:p>
          <a:pPr algn="l"/>
          <a:endParaRPr lang="es-HN" sz="2000" dirty="0">
            <a:solidFill>
              <a:schemeClr val="tx1"/>
            </a:solidFill>
            <a:latin typeface="Segoe UI"/>
            <a:ea typeface="+mn-ea"/>
            <a:cs typeface="+mn-cs"/>
          </a:endParaRPr>
        </a:p>
      </dgm:t>
    </dgm:pt>
    <dgm:pt modelId="{A4C84BB2-0F73-4CF7-9104-9E10B18C8BA0}" type="parTrans" cxnId="{0D747D75-CDA8-4DC8-A1F9-C93AAEB9442B}">
      <dgm:prSet/>
      <dgm:spPr/>
      <dgm:t>
        <a:bodyPr/>
        <a:lstStyle/>
        <a:p>
          <a:endParaRPr lang="es-HN">
            <a:solidFill>
              <a:schemeClr val="tx1"/>
            </a:solidFill>
          </a:endParaRPr>
        </a:p>
      </dgm:t>
    </dgm:pt>
    <dgm:pt modelId="{8DDD72BA-A9DF-4A1F-A012-9E3B6A27B5AE}" type="sibTrans" cxnId="{0D747D75-CDA8-4DC8-A1F9-C93AAEB9442B}">
      <dgm:prSet/>
      <dgm:spPr>
        <a:xfrm>
          <a:off x="-5420277" y="-829972"/>
          <a:ext cx="6453974" cy="6453974"/>
        </a:xfrm>
        <a:prstGeom prst="blockArc">
          <a:avLst>
            <a:gd name="adj1" fmla="val 18900000"/>
            <a:gd name="adj2" fmla="val 2700000"/>
            <a:gd name="adj3" fmla="val 335"/>
          </a:avLst>
        </a:prstGeom>
        <a:noFill/>
        <a:ln w="12700" cap="flat" cmpd="sng" algn="ctr">
          <a:solidFill>
            <a:srgbClr val="ED7D31">
              <a:hueOff val="0"/>
              <a:satOff val="0"/>
              <a:lumOff val="0"/>
              <a:alphaOff val="0"/>
            </a:srgbClr>
          </a:solidFill>
          <a:prstDash val="solid"/>
          <a:miter lim="800000"/>
        </a:ln>
        <a:effectLst/>
      </dgm:spPr>
      <dgm:t>
        <a:bodyPr/>
        <a:lstStyle/>
        <a:p>
          <a:endParaRPr lang="es-HN">
            <a:solidFill>
              <a:schemeClr val="tx1"/>
            </a:solidFill>
          </a:endParaRPr>
        </a:p>
      </dgm:t>
    </dgm:pt>
    <dgm:pt modelId="{BBBC8A12-99F5-413C-B46C-A0F2E71EC6EA}">
      <dgm:prSet phldrT="[Texto]"/>
      <dgm:spPr>
        <a:xfrm>
          <a:off x="800523" y="1009430"/>
          <a:ext cx="4707553" cy="504715"/>
        </a:xfrm>
        <a:prstGeom prst="rect">
          <a:avLst/>
        </a:pr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s-HN" dirty="0">
              <a:solidFill>
                <a:schemeClr val="tx1"/>
              </a:solidFill>
              <a:latin typeface="Segoe UI"/>
              <a:ea typeface="+mn-ea"/>
              <a:cs typeface="+mn-cs"/>
            </a:rPr>
            <a:t>Niñez y Adolescencia</a:t>
          </a:r>
        </a:p>
      </dgm:t>
    </dgm:pt>
    <dgm:pt modelId="{23A60F1F-1128-4F6A-8B43-29D44BDB7F76}" type="parTrans" cxnId="{F68BFFD0-24A9-4A56-8B47-2E56161B9B5A}">
      <dgm:prSet/>
      <dgm:spPr/>
      <dgm:t>
        <a:bodyPr/>
        <a:lstStyle/>
        <a:p>
          <a:endParaRPr lang="es-HN">
            <a:solidFill>
              <a:schemeClr val="tx1"/>
            </a:solidFill>
          </a:endParaRPr>
        </a:p>
      </dgm:t>
    </dgm:pt>
    <dgm:pt modelId="{F0ECE94B-2F01-47B1-8900-9F95AC2011CC}" type="sibTrans" cxnId="{F68BFFD0-24A9-4A56-8B47-2E56161B9B5A}">
      <dgm:prSet/>
      <dgm:spPr/>
      <dgm:t>
        <a:bodyPr/>
        <a:lstStyle/>
        <a:p>
          <a:endParaRPr lang="es-HN">
            <a:solidFill>
              <a:schemeClr val="tx1"/>
            </a:solidFill>
          </a:endParaRPr>
        </a:p>
      </dgm:t>
    </dgm:pt>
    <dgm:pt modelId="{1A298848-655E-461F-BA55-EF66DE15B053}">
      <dgm:prSet phldrT="[Texto]"/>
      <dgm:spPr>
        <a:xfrm>
          <a:off x="990366" y="1766407"/>
          <a:ext cx="4517709" cy="504715"/>
        </a:xfrm>
        <a:prstGeom prst="rect">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s-HN" dirty="0">
              <a:solidFill>
                <a:schemeClr val="tx1"/>
              </a:solidFill>
              <a:latin typeface="Segoe UI"/>
              <a:ea typeface="+mn-ea"/>
              <a:cs typeface="+mn-cs"/>
            </a:rPr>
            <a:t>Personas Privadas de Libertad</a:t>
          </a:r>
        </a:p>
      </dgm:t>
    </dgm:pt>
    <dgm:pt modelId="{62227B4D-4A81-44A1-92E2-7FA0E0F30ADD}" type="parTrans" cxnId="{9CC192B7-9BA2-49D2-A09D-F6032C26DA4F}">
      <dgm:prSet/>
      <dgm:spPr/>
      <dgm:t>
        <a:bodyPr/>
        <a:lstStyle/>
        <a:p>
          <a:endParaRPr lang="es-HN">
            <a:solidFill>
              <a:schemeClr val="tx1"/>
            </a:solidFill>
          </a:endParaRPr>
        </a:p>
      </dgm:t>
    </dgm:pt>
    <dgm:pt modelId="{D05224DC-E7A4-4A3C-85EC-05641EC181DC}" type="sibTrans" cxnId="{9CC192B7-9BA2-49D2-A09D-F6032C26DA4F}">
      <dgm:prSet/>
      <dgm:spPr/>
      <dgm:t>
        <a:bodyPr/>
        <a:lstStyle/>
        <a:p>
          <a:endParaRPr lang="es-HN">
            <a:solidFill>
              <a:schemeClr val="tx1"/>
            </a:solidFill>
          </a:endParaRPr>
        </a:p>
      </dgm:t>
    </dgm:pt>
    <dgm:pt modelId="{57326D8A-24A6-4E5E-BC54-B7E96359D8E9}">
      <dgm:prSet phldrT="[Texto]"/>
      <dgm:spPr>
        <a:xfrm>
          <a:off x="990366" y="2522905"/>
          <a:ext cx="4517709" cy="504715"/>
        </a:xfrm>
        <a:prstGeom prst="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s-HN" dirty="0">
              <a:solidFill>
                <a:schemeClr val="tx1"/>
              </a:solidFill>
              <a:latin typeface="Segoe UI"/>
              <a:ea typeface="+mn-ea"/>
              <a:cs typeface="+mn-cs"/>
            </a:rPr>
            <a:t>Personas con VIH</a:t>
          </a:r>
        </a:p>
      </dgm:t>
    </dgm:pt>
    <dgm:pt modelId="{F67517C2-6B95-4725-9736-21E5150A1839}" type="parTrans" cxnId="{E7952E80-0721-445B-B13F-40F2F5B325DC}">
      <dgm:prSet/>
      <dgm:spPr/>
      <dgm:t>
        <a:bodyPr/>
        <a:lstStyle/>
        <a:p>
          <a:endParaRPr lang="es-HN">
            <a:solidFill>
              <a:schemeClr val="tx1"/>
            </a:solidFill>
          </a:endParaRPr>
        </a:p>
      </dgm:t>
    </dgm:pt>
    <dgm:pt modelId="{57E67CA4-C001-4BC7-987B-6E3B7A20EA61}" type="sibTrans" cxnId="{E7952E80-0721-445B-B13F-40F2F5B325DC}">
      <dgm:prSet/>
      <dgm:spPr/>
      <dgm:t>
        <a:bodyPr/>
        <a:lstStyle/>
        <a:p>
          <a:endParaRPr lang="es-HN">
            <a:solidFill>
              <a:schemeClr val="tx1"/>
            </a:solidFill>
          </a:endParaRPr>
        </a:p>
      </dgm:t>
    </dgm:pt>
    <dgm:pt modelId="{ED100BCE-2D3C-4CB0-AE9B-E68FE36A9661}">
      <dgm:prSet phldrT="[Texto]" custT="1"/>
      <dgm:spPr>
        <a:xfrm>
          <a:off x="800523" y="3279882"/>
          <a:ext cx="4707553" cy="504715"/>
        </a:xfrm>
        <a:prstGeom prst="rect">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s-HN" sz="1400" dirty="0">
              <a:solidFill>
                <a:schemeClr val="tx1"/>
              </a:solidFill>
              <a:latin typeface="Segoe UI"/>
              <a:ea typeface="+mn-ea"/>
              <a:cs typeface="+mn-cs"/>
            </a:rPr>
            <a:t>Defensores (as) de derechos humanos, Periodistas y comunicadores sociales.</a:t>
          </a:r>
        </a:p>
      </dgm:t>
    </dgm:pt>
    <dgm:pt modelId="{A1FBA8E7-F932-443C-8683-B04D7FBF52DE}" type="parTrans" cxnId="{A09E1D7B-63B7-4807-B306-3DBC06D468A8}">
      <dgm:prSet/>
      <dgm:spPr/>
      <dgm:t>
        <a:bodyPr/>
        <a:lstStyle/>
        <a:p>
          <a:endParaRPr lang="es-HN">
            <a:solidFill>
              <a:schemeClr val="tx1"/>
            </a:solidFill>
          </a:endParaRPr>
        </a:p>
      </dgm:t>
    </dgm:pt>
    <dgm:pt modelId="{1BEC013D-8BAE-4EDF-A22E-FC1D4106640A}" type="sibTrans" cxnId="{A09E1D7B-63B7-4807-B306-3DBC06D468A8}">
      <dgm:prSet/>
      <dgm:spPr/>
      <dgm:t>
        <a:bodyPr/>
        <a:lstStyle/>
        <a:p>
          <a:endParaRPr lang="es-HN">
            <a:solidFill>
              <a:schemeClr val="tx1"/>
            </a:solidFill>
          </a:endParaRPr>
        </a:p>
      </dgm:t>
    </dgm:pt>
    <dgm:pt modelId="{81948C8A-B976-4391-8F44-BBB8522B5977}" type="pres">
      <dgm:prSet presAssocID="{4380D718-7546-459F-AE60-13C42D1B9BC6}" presName="Name0" presStyleCnt="0">
        <dgm:presLayoutVars>
          <dgm:chMax val="7"/>
          <dgm:chPref val="7"/>
          <dgm:dir/>
        </dgm:presLayoutVars>
      </dgm:prSet>
      <dgm:spPr/>
    </dgm:pt>
    <dgm:pt modelId="{8244B939-5714-4FD2-BFCE-6EBEB54A3C97}" type="pres">
      <dgm:prSet presAssocID="{4380D718-7546-459F-AE60-13C42D1B9BC6}" presName="Name1" presStyleCnt="0"/>
      <dgm:spPr/>
    </dgm:pt>
    <dgm:pt modelId="{8578B835-559C-4A66-8DAE-608D52148E67}" type="pres">
      <dgm:prSet presAssocID="{4380D718-7546-459F-AE60-13C42D1B9BC6}" presName="cycle" presStyleCnt="0"/>
      <dgm:spPr/>
    </dgm:pt>
    <dgm:pt modelId="{82850D4B-B5C8-45DE-86D4-FAB25C7B9A3E}" type="pres">
      <dgm:prSet presAssocID="{4380D718-7546-459F-AE60-13C42D1B9BC6}" presName="srcNode" presStyleLbl="node1" presStyleIdx="0" presStyleCnt="5"/>
      <dgm:spPr/>
    </dgm:pt>
    <dgm:pt modelId="{627AC676-4F41-4A98-B661-7AC4ECFE5A5C}" type="pres">
      <dgm:prSet presAssocID="{4380D718-7546-459F-AE60-13C42D1B9BC6}" presName="conn" presStyleLbl="parChTrans1D2" presStyleIdx="0" presStyleCnt="1"/>
      <dgm:spPr/>
    </dgm:pt>
    <dgm:pt modelId="{9CB01CAF-C9A8-42DB-BF98-5E2672C80389}" type="pres">
      <dgm:prSet presAssocID="{4380D718-7546-459F-AE60-13C42D1B9BC6}" presName="extraNode" presStyleLbl="node1" presStyleIdx="0" presStyleCnt="5"/>
      <dgm:spPr/>
    </dgm:pt>
    <dgm:pt modelId="{AFF6CFCF-7C54-4E50-89B1-E96DBB08620B}" type="pres">
      <dgm:prSet presAssocID="{4380D718-7546-459F-AE60-13C42D1B9BC6}" presName="dstNode" presStyleLbl="node1" presStyleIdx="0" presStyleCnt="5"/>
      <dgm:spPr/>
    </dgm:pt>
    <dgm:pt modelId="{E6231179-ED74-4AA5-B9CF-FF4C59F07BDD}" type="pres">
      <dgm:prSet presAssocID="{9FA27761-0ADF-4BE8-B418-C831D5031FD4}" presName="text_1" presStyleLbl="node1" presStyleIdx="0" presStyleCnt="5" custLinFactNeighborX="1302" custLinFactNeighborY="-7549">
        <dgm:presLayoutVars>
          <dgm:bulletEnabled val="1"/>
        </dgm:presLayoutVars>
      </dgm:prSet>
      <dgm:spPr/>
    </dgm:pt>
    <dgm:pt modelId="{784BB0B8-2313-4E78-9C77-0C6562B61A8C}" type="pres">
      <dgm:prSet presAssocID="{9FA27761-0ADF-4BE8-B418-C831D5031FD4}" presName="accent_1" presStyleCnt="0"/>
      <dgm:spPr/>
    </dgm:pt>
    <dgm:pt modelId="{AA87C2F1-BB43-4DBC-8A3F-451367090D1F}" type="pres">
      <dgm:prSet presAssocID="{9FA27761-0ADF-4BE8-B418-C831D5031FD4}" presName="accentRepeatNode" presStyleLbl="solidFgAcc1" presStyleIdx="0" presStyleCnt="5"/>
      <dgm:spPr>
        <a:xfrm>
          <a:off x="69913" y="189364"/>
          <a:ext cx="630894" cy="630894"/>
        </a:xfrm>
        <a:prstGeom prst="ellipse">
          <a:avLst/>
        </a:prstGeom>
        <a:solidFill>
          <a:sysClr val="window" lastClr="FFFFFF">
            <a:hueOff val="0"/>
            <a:satOff val="0"/>
            <a:lumOff val="0"/>
            <a:alphaOff val="0"/>
          </a:sysClr>
        </a:solidFill>
        <a:ln w="12700" cap="flat" cmpd="sng" algn="ctr">
          <a:solidFill>
            <a:srgbClr val="ED7D31">
              <a:hueOff val="0"/>
              <a:satOff val="0"/>
              <a:lumOff val="0"/>
              <a:alphaOff val="0"/>
            </a:srgbClr>
          </a:solidFill>
          <a:prstDash val="solid"/>
          <a:miter lim="800000"/>
        </a:ln>
        <a:effectLst/>
      </dgm:spPr>
    </dgm:pt>
    <dgm:pt modelId="{56AE57E3-65EC-4AA6-AB35-9AC8D1CEB8FD}" type="pres">
      <dgm:prSet presAssocID="{BBBC8A12-99F5-413C-B46C-A0F2E71EC6EA}" presName="text_2" presStyleLbl="node1" presStyleIdx="1" presStyleCnt="5">
        <dgm:presLayoutVars>
          <dgm:bulletEnabled val="1"/>
        </dgm:presLayoutVars>
      </dgm:prSet>
      <dgm:spPr/>
    </dgm:pt>
    <dgm:pt modelId="{913ACBF1-71CC-4CEE-A34E-6718112FEFE7}" type="pres">
      <dgm:prSet presAssocID="{BBBC8A12-99F5-413C-B46C-A0F2E71EC6EA}" presName="accent_2" presStyleCnt="0"/>
      <dgm:spPr/>
    </dgm:pt>
    <dgm:pt modelId="{B562691D-8103-432B-8AC0-32ABDB2F356F}" type="pres">
      <dgm:prSet presAssocID="{BBBC8A12-99F5-413C-B46C-A0F2E71EC6EA}" presName="accentRepeatNode" presStyleLbl="solidFgAcc1" presStyleIdx="1" presStyleCnt="5"/>
      <dgm:spPr>
        <a:xfrm>
          <a:off x="485076" y="946341"/>
          <a:ext cx="630894" cy="630894"/>
        </a:xfrm>
        <a:prstGeom prst="ellipse">
          <a:avLst/>
        </a:prstGeom>
        <a:solidFill>
          <a:sysClr val="window" lastClr="FFFFFF">
            <a:hueOff val="0"/>
            <a:satOff val="0"/>
            <a:lumOff val="0"/>
            <a:alphaOff val="0"/>
          </a:sysClr>
        </a:solidFill>
        <a:ln w="12700" cap="flat" cmpd="sng" algn="ctr">
          <a:solidFill>
            <a:srgbClr val="A5A5A5">
              <a:hueOff val="0"/>
              <a:satOff val="0"/>
              <a:lumOff val="0"/>
              <a:alphaOff val="0"/>
            </a:srgbClr>
          </a:solidFill>
          <a:prstDash val="solid"/>
          <a:miter lim="800000"/>
        </a:ln>
        <a:effectLst/>
      </dgm:spPr>
    </dgm:pt>
    <dgm:pt modelId="{EA483FC7-A506-4CDC-A2F6-29DC184C0513}" type="pres">
      <dgm:prSet presAssocID="{1A298848-655E-461F-BA55-EF66DE15B053}" presName="text_3" presStyleLbl="node1" presStyleIdx="2" presStyleCnt="5">
        <dgm:presLayoutVars>
          <dgm:bulletEnabled val="1"/>
        </dgm:presLayoutVars>
      </dgm:prSet>
      <dgm:spPr/>
    </dgm:pt>
    <dgm:pt modelId="{46264C87-9EEA-4BAB-975E-6EA5EE26357E}" type="pres">
      <dgm:prSet presAssocID="{1A298848-655E-461F-BA55-EF66DE15B053}" presName="accent_3" presStyleCnt="0"/>
      <dgm:spPr/>
    </dgm:pt>
    <dgm:pt modelId="{39B9858F-D523-469D-BE2E-B219C9A3E936}" type="pres">
      <dgm:prSet presAssocID="{1A298848-655E-461F-BA55-EF66DE15B053}" presName="accentRepeatNode" presStyleLbl="solidFgAcc1" presStyleIdx="2" presStyleCnt="5"/>
      <dgm:spPr>
        <a:xfrm>
          <a:off x="674919" y="1703318"/>
          <a:ext cx="630894" cy="630894"/>
        </a:xfrm>
        <a:prstGeom prst="ellipse">
          <a:avLst/>
        </a:prstGeom>
        <a:solidFill>
          <a:sysClr val="window" lastClr="FFFFFF">
            <a:hueOff val="0"/>
            <a:satOff val="0"/>
            <a:lumOff val="0"/>
            <a:alphaOff val="0"/>
          </a:sysClr>
        </a:solidFill>
        <a:ln w="12700" cap="flat" cmpd="sng" algn="ctr">
          <a:solidFill>
            <a:srgbClr val="FFC000">
              <a:hueOff val="0"/>
              <a:satOff val="0"/>
              <a:lumOff val="0"/>
              <a:alphaOff val="0"/>
            </a:srgbClr>
          </a:solidFill>
          <a:prstDash val="solid"/>
          <a:miter lim="800000"/>
        </a:ln>
        <a:effectLst/>
      </dgm:spPr>
    </dgm:pt>
    <dgm:pt modelId="{D3A06F0A-10E9-47C9-A5A4-B8FF5F7CC5C3}" type="pres">
      <dgm:prSet presAssocID="{57326D8A-24A6-4E5E-BC54-B7E96359D8E9}" presName="text_4" presStyleLbl="node1" presStyleIdx="3" presStyleCnt="5">
        <dgm:presLayoutVars>
          <dgm:bulletEnabled val="1"/>
        </dgm:presLayoutVars>
      </dgm:prSet>
      <dgm:spPr/>
    </dgm:pt>
    <dgm:pt modelId="{0BFFC7EC-2135-4885-A627-1FF497E18C00}" type="pres">
      <dgm:prSet presAssocID="{57326D8A-24A6-4E5E-BC54-B7E96359D8E9}" presName="accent_4" presStyleCnt="0"/>
      <dgm:spPr/>
    </dgm:pt>
    <dgm:pt modelId="{A63ED051-4D10-439E-8920-EAABCB60D86C}" type="pres">
      <dgm:prSet presAssocID="{57326D8A-24A6-4E5E-BC54-B7E96359D8E9}" presName="accentRepeatNode" presStyleLbl="solidFgAcc1" presStyleIdx="3" presStyleCnt="5"/>
      <dgm:spPr>
        <a:xfrm>
          <a:off x="674919" y="2459816"/>
          <a:ext cx="630894" cy="630894"/>
        </a:xfrm>
        <a:prstGeom prst="ellipse">
          <a:avLst/>
        </a:prstGeom>
        <a:solidFill>
          <a:sysClr val="window" lastClr="FFFFFF">
            <a:hueOff val="0"/>
            <a:satOff val="0"/>
            <a:lumOff val="0"/>
            <a:alphaOff val="0"/>
          </a:sysClr>
        </a:solidFill>
        <a:ln w="12700" cap="flat" cmpd="sng" algn="ctr">
          <a:solidFill>
            <a:srgbClr val="4472C4">
              <a:hueOff val="0"/>
              <a:satOff val="0"/>
              <a:lumOff val="0"/>
              <a:alphaOff val="0"/>
            </a:srgbClr>
          </a:solidFill>
          <a:prstDash val="solid"/>
          <a:miter lim="800000"/>
        </a:ln>
        <a:effectLst/>
      </dgm:spPr>
    </dgm:pt>
    <dgm:pt modelId="{E0F6DAFD-0A83-4738-8846-346293752E8E}" type="pres">
      <dgm:prSet presAssocID="{ED100BCE-2D3C-4CB0-AE9B-E68FE36A9661}" presName="text_5" presStyleLbl="node1" presStyleIdx="4" presStyleCnt="5" custScaleY="129526">
        <dgm:presLayoutVars>
          <dgm:bulletEnabled val="1"/>
        </dgm:presLayoutVars>
      </dgm:prSet>
      <dgm:spPr/>
    </dgm:pt>
    <dgm:pt modelId="{F12E971A-6564-43BC-A5CA-10BBF64E275A}" type="pres">
      <dgm:prSet presAssocID="{ED100BCE-2D3C-4CB0-AE9B-E68FE36A9661}" presName="accent_5" presStyleCnt="0"/>
      <dgm:spPr/>
    </dgm:pt>
    <dgm:pt modelId="{4BB78974-D956-470F-B5DC-FAB4226441AD}" type="pres">
      <dgm:prSet presAssocID="{ED100BCE-2D3C-4CB0-AE9B-E68FE36A9661}" presName="accentRepeatNode" presStyleLbl="solidFgAcc1" presStyleIdx="4" presStyleCnt="5"/>
      <dgm:spPr>
        <a:xfrm>
          <a:off x="485076" y="3216793"/>
          <a:ext cx="630894" cy="630894"/>
        </a:xfrm>
        <a:prstGeom prst="ellipse">
          <a:avLst/>
        </a:prstGeom>
        <a:solidFill>
          <a:sysClr val="window" lastClr="FFFFFF">
            <a:hueOff val="0"/>
            <a:satOff val="0"/>
            <a:lumOff val="0"/>
            <a:alphaOff val="0"/>
          </a:sysClr>
        </a:solidFill>
        <a:ln w="12700" cap="flat" cmpd="sng" algn="ctr">
          <a:solidFill>
            <a:srgbClr val="70AD47">
              <a:hueOff val="0"/>
              <a:satOff val="0"/>
              <a:lumOff val="0"/>
              <a:alphaOff val="0"/>
            </a:srgbClr>
          </a:solidFill>
          <a:prstDash val="solid"/>
          <a:miter lim="800000"/>
        </a:ln>
        <a:effectLst/>
      </dgm:spPr>
    </dgm:pt>
  </dgm:ptLst>
  <dgm:cxnLst>
    <dgm:cxn modelId="{41F7DB0D-DD28-4A15-A065-67E5A8EE982D}" type="presOf" srcId="{4380D718-7546-459F-AE60-13C42D1B9BC6}" destId="{81948C8A-B976-4391-8F44-BBB8522B5977}" srcOrd="0" destOrd="0" presId="urn:microsoft.com/office/officeart/2008/layout/VerticalCurvedList"/>
    <dgm:cxn modelId="{2A7CC819-5164-45BB-92E2-98B406E32D2A}" type="presOf" srcId="{1A298848-655E-461F-BA55-EF66DE15B053}" destId="{EA483FC7-A506-4CDC-A2F6-29DC184C0513}" srcOrd="0" destOrd="0" presId="urn:microsoft.com/office/officeart/2008/layout/VerticalCurvedList"/>
    <dgm:cxn modelId="{FA198E23-6622-4CFA-BD18-1F3749B3D6B4}" type="presOf" srcId="{9FA27761-0ADF-4BE8-B418-C831D5031FD4}" destId="{E6231179-ED74-4AA5-B9CF-FF4C59F07BDD}" srcOrd="0" destOrd="0" presId="urn:microsoft.com/office/officeart/2008/layout/VerticalCurvedList"/>
    <dgm:cxn modelId="{59531C35-CCCC-4800-A697-84DCA888BBC5}" type="presOf" srcId="{BBBC8A12-99F5-413C-B46C-A0F2E71EC6EA}" destId="{56AE57E3-65EC-4AA6-AB35-9AC8D1CEB8FD}" srcOrd="0" destOrd="0" presId="urn:microsoft.com/office/officeart/2008/layout/VerticalCurvedList"/>
    <dgm:cxn modelId="{088F9873-BD7D-4959-92F9-B45C69C17A12}" type="presOf" srcId="{8DDD72BA-A9DF-4A1F-A012-9E3B6A27B5AE}" destId="{627AC676-4F41-4A98-B661-7AC4ECFE5A5C}" srcOrd="0" destOrd="0" presId="urn:microsoft.com/office/officeart/2008/layout/VerticalCurvedList"/>
    <dgm:cxn modelId="{0D747D75-CDA8-4DC8-A1F9-C93AAEB9442B}" srcId="{4380D718-7546-459F-AE60-13C42D1B9BC6}" destId="{9FA27761-0ADF-4BE8-B418-C831D5031FD4}" srcOrd="0" destOrd="0" parTransId="{A4C84BB2-0F73-4CF7-9104-9E10B18C8BA0}" sibTransId="{8DDD72BA-A9DF-4A1F-A012-9E3B6A27B5AE}"/>
    <dgm:cxn modelId="{A09E1D7B-63B7-4807-B306-3DBC06D468A8}" srcId="{4380D718-7546-459F-AE60-13C42D1B9BC6}" destId="{ED100BCE-2D3C-4CB0-AE9B-E68FE36A9661}" srcOrd="4" destOrd="0" parTransId="{A1FBA8E7-F932-443C-8683-B04D7FBF52DE}" sibTransId="{1BEC013D-8BAE-4EDF-A22E-FC1D4106640A}"/>
    <dgm:cxn modelId="{E7952E80-0721-445B-B13F-40F2F5B325DC}" srcId="{4380D718-7546-459F-AE60-13C42D1B9BC6}" destId="{57326D8A-24A6-4E5E-BC54-B7E96359D8E9}" srcOrd="3" destOrd="0" parTransId="{F67517C2-6B95-4725-9736-21E5150A1839}" sibTransId="{57E67CA4-C001-4BC7-987B-6E3B7A20EA61}"/>
    <dgm:cxn modelId="{9CC192B7-9BA2-49D2-A09D-F6032C26DA4F}" srcId="{4380D718-7546-459F-AE60-13C42D1B9BC6}" destId="{1A298848-655E-461F-BA55-EF66DE15B053}" srcOrd="2" destOrd="0" parTransId="{62227B4D-4A81-44A1-92E2-7FA0E0F30ADD}" sibTransId="{D05224DC-E7A4-4A3C-85EC-05641EC181DC}"/>
    <dgm:cxn modelId="{F68BFFD0-24A9-4A56-8B47-2E56161B9B5A}" srcId="{4380D718-7546-459F-AE60-13C42D1B9BC6}" destId="{BBBC8A12-99F5-413C-B46C-A0F2E71EC6EA}" srcOrd="1" destOrd="0" parTransId="{23A60F1F-1128-4F6A-8B43-29D44BDB7F76}" sibTransId="{F0ECE94B-2F01-47B1-8900-9F95AC2011CC}"/>
    <dgm:cxn modelId="{12C2ACE6-EECF-4FEB-B1F9-9E1FBA78F2D3}" type="presOf" srcId="{ED100BCE-2D3C-4CB0-AE9B-E68FE36A9661}" destId="{E0F6DAFD-0A83-4738-8846-346293752E8E}" srcOrd="0" destOrd="0" presId="urn:microsoft.com/office/officeart/2008/layout/VerticalCurvedList"/>
    <dgm:cxn modelId="{CD5B37FF-C4DB-4EF3-B9DC-4C3F76122E01}" type="presOf" srcId="{57326D8A-24A6-4E5E-BC54-B7E96359D8E9}" destId="{D3A06F0A-10E9-47C9-A5A4-B8FF5F7CC5C3}" srcOrd="0" destOrd="0" presId="urn:microsoft.com/office/officeart/2008/layout/VerticalCurvedList"/>
    <dgm:cxn modelId="{B63C6D13-B125-4E3B-8F1B-EF2F88A97CA4}" type="presParOf" srcId="{81948C8A-B976-4391-8F44-BBB8522B5977}" destId="{8244B939-5714-4FD2-BFCE-6EBEB54A3C97}" srcOrd="0" destOrd="0" presId="urn:microsoft.com/office/officeart/2008/layout/VerticalCurvedList"/>
    <dgm:cxn modelId="{4AFDF3D1-487F-415E-9F12-72D8838C8217}" type="presParOf" srcId="{8244B939-5714-4FD2-BFCE-6EBEB54A3C97}" destId="{8578B835-559C-4A66-8DAE-608D52148E67}" srcOrd="0" destOrd="0" presId="urn:microsoft.com/office/officeart/2008/layout/VerticalCurvedList"/>
    <dgm:cxn modelId="{4BAE4706-1F5C-429B-8740-BCC6EE8089EA}" type="presParOf" srcId="{8578B835-559C-4A66-8DAE-608D52148E67}" destId="{82850D4B-B5C8-45DE-86D4-FAB25C7B9A3E}" srcOrd="0" destOrd="0" presId="urn:microsoft.com/office/officeart/2008/layout/VerticalCurvedList"/>
    <dgm:cxn modelId="{43BF4C0A-CF4E-4B33-8777-A5C54B1BB54E}" type="presParOf" srcId="{8578B835-559C-4A66-8DAE-608D52148E67}" destId="{627AC676-4F41-4A98-B661-7AC4ECFE5A5C}" srcOrd="1" destOrd="0" presId="urn:microsoft.com/office/officeart/2008/layout/VerticalCurvedList"/>
    <dgm:cxn modelId="{EF806801-A2A4-4B9F-96F3-1ED273F32556}" type="presParOf" srcId="{8578B835-559C-4A66-8DAE-608D52148E67}" destId="{9CB01CAF-C9A8-42DB-BF98-5E2672C80389}" srcOrd="2" destOrd="0" presId="urn:microsoft.com/office/officeart/2008/layout/VerticalCurvedList"/>
    <dgm:cxn modelId="{2394B29B-3C09-466C-B6B7-9F238B6B56EC}" type="presParOf" srcId="{8578B835-559C-4A66-8DAE-608D52148E67}" destId="{AFF6CFCF-7C54-4E50-89B1-E96DBB08620B}" srcOrd="3" destOrd="0" presId="urn:microsoft.com/office/officeart/2008/layout/VerticalCurvedList"/>
    <dgm:cxn modelId="{7E81FDC8-C67D-4B60-AE14-D55405DB514F}" type="presParOf" srcId="{8244B939-5714-4FD2-BFCE-6EBEB54A3C97}" destId="{E6231179-ED74-4AA5-B9CF-FF4C59F07BDD}" srcOrd="1" destOrd="0" presId="urn:microsoft.com/office/officeart/2008/layout/VerticalCurvedList"/>
    <dgm:cxn modelId="{6BBCC151-1C57-4880-B0BF-71A12833A5A0}" type="presParOf" srcId="{8244B939-5714-4FD2-BFCE-6EBEB54A3C97}" destId="{784BB0B8-2313-4E78-9C77-0C6562B61A8C}" srcOrd="2" destOrd="0" presId="urn:microsoft.com/office/officeart/2008/layout/VerticalCurvedList"/>
    <dgm:cxn modelId="{4525851E-5EF0-42C7-AE1A-12021F33B322}" type="presParOf" srcId="{784BB0B8-2313-4E78-9C77-0C6562B61A8C}" destId="{AA87C2F1-BB43-4DBC-8A3F-451367090D1F}" srcOrd="0" destOrd="0" presId="urn:microsoft.com/office/officeart/2008/layout/VerticalCurvedList"/>
    <dgm:cxn modelId="{0AFDC863-C232-471C-A1EE-D51E1F3E778E}" type="presParOf" srcId="{8244B939-5714-4FD2-BFCE-6EBEB54A3C97}" destId="{56AE57E3-65EC-4AA6-AB35-9AC8D1CEB8FD}" srcOrd="3" destOrd="0" presId="urn:microsoft.com/office/officeart/2008/layout/VerticalCurvedList"/>
    <dgm:cxn modelId="{D40A0D4C-AB9A-4A06-9EEF-AB76C1D00C84}" type="presParOf" srcId="{8244B939-5714-4FD2-BFCE-6EBEB54A3C97}" destId="{913ACBF1-71CC-4CEE-A34E-6718112FEFE7}" srcOrd="4" destOrd="0" presId="urn:microsoft.com/office/officeart/2008/layout/VerticalCurvedList"/>
    <dgm:cxn modelId="{EEB2B00D-D69D-44AC-8D26-C47D50484288}" type="presParOf" srcId="{913ACBF1-71CC-4CEE-A34E-6718112FEFE7}" destId="{B562691D-8103-432B-8AC0-32ABDB2F356F}" srcOrd="0" destOrd="0" presId="urn:microsoft.com/office/officeart/2008/layout/VerticalCurvedList"/>
    <dgm:cxn modelId="{1BD8CC70-E726-417C-97E9-E76AAB0503ED}" type="presParOf" srcId="{8244B939-5714-4FD2-BFCE-6EBEB54A3C97}" destId="{EA483FC7-A506-4CDC-A2F6-29DC184C0513}" srcOrd="5" destOrd="0" presId="urn:microsoft.com/office/officeart/2008/layout/VerticalCurvedList"/>
    <dgm:cxn modelId="{4B992303-EBF4-4DB4-AA1E-0B29A1A987AD}" type="presParOf" srcId="{8244B939-5714-4FD2-BFCE-6EBEB54A3C97}" destId="{46264C87-9EEA-4BAB-975E-6EA5EE26357E}" srcOrd="6" destOrd="0" presId="urn:microsoft.com/office/officeart/2008/layout/VerticalCurvedList"/>
    <dgm:cxn modelId="{163DE1D5-CCFA-423A-896F-244ED3C20263}" type="presParOf" srcId="{46264C87-9EEA-4BAB-975E-6EA5EE26357E}" destId="{39B9858F-D523-469D-BE2E-B219C9A3E936}" srcOrd="0" destOrd="0" presId="urn:microsoft.com/office/officeart/2008/layout/VerticalCurvedList"/>
    <dgm:cxn modelId="{4B39E3F2-4E2A-49C8-8330-2B7680175E1F}" type="presParOf" srcId="{8244B939-5714-4FD2-BFCE-6EBEB54A3C97}" destId="{D3A06F0A-10E9-47C9-A5A4-B8FF5F7CC5C3}" srcOrd="7" destOrd="0" presId="urn:microsoft.com/office/officeart/2008/layout/VerticalCurvedList"/>
    <dgm:cxn modelId="{B51BE6F6-402C-46E1-B63F-5598E3565F36}" type="presParOf" srcId="{8244B939-5714-4FD2-BFCE-6EBEB54A3C97}" destId="{0BFFC7EC-2135-4885-A627-1FF497E18C00}" srcOrd="8" destOrd="0" presId="urn:microsoft.com/office/officeart/2008/layout/VerticalCurvedList"/>
    <dgm:cxn modelId="{F42EAA9F-BE91-465C-8D3A-B070F5D91C5B}" type="presParOf" srcId="{0BFFC7EC-2135-4885-A627-1FF497E18C00}" destId="{A63ED051-4D10-439E-8920-EAABCB60D86C}" srcOrd="0" destOrd="0" presId="urn:microsoft.com/office/officeart/2008/layout/VerticalCurvedList"/>
    <dgm:cxn modelId="{6F7FDCAE-1D09-4FEA-B306-EF68A0D8191C}" type="presParOf" srcId="{8244B939-5714-4FD2-BFCE-6EBEB54A3C97}" destId="{E0F6DAFD-0A83-4738-8846-346293752E8E}" srcOrd="9" destOrd="0" presId="urn:microsoft.com/office/officeart/2008/layout/VerticalCurvedList"/>
    <dgm:cxn modelId="{822634FC-7A6C-424D-9C63-C7A1465F06B0}" type="presParOf" srcId="{8244B939-5714-4FD2-BFCE-6EBEB54A3C97}" destId="{F12E971A-6564-43BC-A5CA-10BBF64E275A}" srcOrd="10" destOrd="0" presId="urn:microsoft.com/office/officeart/2008/layout/VerticalCurvedList"/>
    <dgm:cxn modelId="{6565E60C-A250-432E-86FB-9EA4BA1ACE0F}" type="presParOf" srcId="{F12E971A-6564-43BC-A5CA-10BBF64E275A}" destId="{4BB78974-D956-470F-B5DC-FAB4226441AD}"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380D718-7546-459F-AE60-13C42D1B9BC6}"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s-HN"/>
        </a:p>
      </dgm:t>
    </dgm:pt>
    <dgm:pt modelId="{9FA27761-0ADF-4BE8-B418-C831D5031FD4}">
      <dgm:prSet phldrT="[Texto]" custT="1"/>
      <dgm:spPr>
        <a:xfrm>
          <a:off x="385360" y="252453"/>
          <a:ext cx="4738209" cy="504715"/>
        </a:xfrm>
        <a:prstGeom prst="rect">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s-HN" sz="2000" dirty="0">
              <a:solidFill>
                <a:schemeClr val="tx1"/>
              </a:solidFill>
              <a:latin typeface="Segoe UI"/>
              <a:ea typeface="+mn-ea"/>
              <a:cs typeface="+mn-cs"/>
            </a:rPr>
            <a:t>Persona Migrante</a:t>
          </a:r>
        </a:p>
      </dgm:t>
    </dgm:pt>
    <dgm:pt modelId="{A4C84BB2-0F73-4CF7-9104-9E10B18C8BA0}" type="parTrans" cxnId="{0D747D75-CDA8-4DC8-A1F9-C93AAEB9442B}">
      <dgm:prSet/>
      <dgm:spPr/>
      <dgm:t>
        <a:bodyPr/>
        <a:lstStyle/>
        <a:p>
          <a:endParaRPr lang="es-HN">
            <a:solidFill>
              <a:schemeClr val="tx1"/>
            </a:solidFill>
          </a:endParaRPr>
        </a:p>
      </dgm:t>
    </dgm:pt>
    <dgm:pt modelId="{8DDD72BA-A9DF-4A1F-A012-9E3B6A27B5AE}" type="sibTrans" cxnId="{0D747D75-CDA8-4DC8-A1F9-C93AAEB9442B}">
      <dgm:prSet/>
      <dgm:spPr>
        <a:xfrm>
          <a:off x="-5420277" y="-829972"/>
          <a:ext cx="6453974" cy="6453974"/>
        </a:xfrm>
        <a:prstGeom prst="blockArc">
          <a:avLst>
            <a:gd name="adj1" fmla="val 18900000"/>
            <a:gd name="adj2" fmla="val 2700000"/>
            <a:gd name="adj3" fmla="val 335"/>
          </a:avLst>
        </a:prstGeom>
        <a:noFill/>
        <a:ln w="12700" cap="flat" cmpd="sng" algn="ctr">
          <a:solidFill>
            <a:srgbClr val="ED7D31">
              <a:hueOff val="0"/>
              <a:satOff val="0"/>
              <a:lumOff val="0"/>
              <a:alphaOff val="0"/>
            </a:srgbClr>
          </a:solidFill>
          <a:prstDash val="solid"/>
          <a:miter lim="800000"/>
        </a:ln>
        <a:effectLst/>
      </dgm:spPr>
      <dgm:t>
        <a:bodyPr/>
        <a:lstStyle/>
        <a:p>
          <a:endParaRPr lang="es-HN">
            <a:solidFill>
              <a:schemeClr val="tx1"/>
            </a:solidFill>
          </a:endParaRPr>
        </a:p>
      </dgm:t>
    </dgm:pt>
    <dgm:pt modelId="{BBBC8A12-99F5-413C-B46C-A0F2E71EC6EA}">
      <dgm:prSet phldrT="[Texto]"/>
      <dgm:spPr>
        <a:xfrm>
          <a:off x="800523" y="1009430"/>
          <a:ext cx="4323046" cy="504715"/>
        </a:xfrm>
        <a:prstGeom prst="rect">
          <a:avLst/>
        </a:pr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s-HN" dirty="0">
              <a:solidFill>
                <a:schemeClr val="tx1"/>
              </a:solidFill>
              <a:latin typeface="Segoe UI"/>
              <a:ea typeface="+mn-ea"/>
              <a:cs typeface="+mn-cs"/>
            </a:rPr>
            <a:t>Personas Adultas Mayores</a:t>
          </a:r>
        </a:p>
      </dgm:t>
    </dgm:pt>
    <dgm:pt modelId="{23A60F1F-1128-4F6A-8B43-29D44BDB7F76}" type="parTrans" cxnId="{F68BFFD0-24A9-4A56-8B47-2E56161B9B5A}">
      <dgm:prSet/>
      <dgm:spPr/>
      <dgm:t>
        <a:bodyPr/>
        <a:lstStyle/>
        <a:p>
          <a:endParaRPr lang="es-HN">
            <a:solidFill>
              <a:schemeClr val="tx1"/>
            </a:solidFill>
          </a:endParaRPr>
        </a:p>
      </dgm:t>
    </dgm:pt>
    <dgm:pt modelId="{F0ECE94B-2F01-47B1-8900-9F95AC2011CC}" type="sibTrans" cxnId="{F68BFFD0-24A9-4A56-8B47-2E56161B9B5A}">
      <dgm:prSet/>
      <dgm:spPr/>
      <dgm:t>
        <a:bodyPr/>
        <a:lstStyle/>
        <a:p>
          <a:endParaRPr lang="es-HN">
            <a:solidFill>
              <a:schemeClr val="tx1"/>
            </a:solidFill>
          </a:endParaRPr>
        </a:p>
      </dgm:t>
    </dgm:pt>
    <dgm:pt modelId="{ED100BCE-2D3C-4CB0-AE9B-E68FE36A9661}">
      <dgm:prSet phldrT="[Texto]"/>
      <dgm:spPr>
        <a:xfrm>
          <a:off x="800523" y="3279882"/>
          <a:ext cx="4323046" cy="504715"/>
        </a:xfrm>
        <a:prstGeom prst="rect">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s-HN" dirty="0">
              <a:solidFill>
                <a:schemeClr val="tx1"/>
              </a:solidFill>
              <a:latin typeface="Segoe UI"/>
              <a:ea typeface="+mn-ea"/>
              <a:cs typeface="+mn-cs"/>
            </a:rPr>
            <a:t>Pueblos Indígenas y Afro Hondureños.</a:t>
          </a:r>
        </a:p>
      </dgm:t>
    </dgm:pt>
    <dgm:pt modelId="{A1FBA8E7-F932-443C-8683-B04D7FBF52DE}" type="parTrans" cxnId="{A09E1D7B-63B7-4807-B306-3DBC06D468A8}">
      <dgm:prSet/>
      <dgm:spPr/>
      <dgm:t>
        <a:bodyPr/>
        <a:lstStyle/>
        <a:p>
          <a:endParaRPr lang="es-HN">
            <a:solidFill>
              <a:schemeClr val="tx1"/>
            </a:solidFill>
          </a:endParaRPr>
        </a:p>
      </dgm:t>
    </dgm:pt>
    <dgm:pt modelId="{1BEC013D-8BAE-4EDF-A22E-FC1D4106640A}" type="sibTrans" cxnId="{A09E1D7B-63B7-4807-B306-3DBC06D468A8}">
      <dgm:prSet/>
      <dgm:spPr/>
      <dgm:t>
        <a:bodyPr/>
        <a:lstStyle/>
        <a:p>
          <a:endParaRPr lang="es-HN">
            <a:solidFill>
              <a:schemeClr val="tx1"/>
            </a:solidFill>
          </a:endParaRPr>
        </a:p>
      </dgm:t>
    </dgm:pt>
    <dgm:pt modelId="{F67A7B65-A797-4F0D-BE8B-7496AEAC3FB1}">
      <dgm:prSet phldrT="[Texto]"/>
      <dgm:spPr>
        <a:xfrm>
          <a:off x="990366" y="1766407"/>
          <a:ext cx="4133202" cy="504715"/>
        </a:xfrm>
        <a:prstGeom prst="rect">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s-HN" dirty="0">
              <a:solidFill>
                <a:schemeClr val="tx1"/>
              </a:solidFill>
              <a:latin typeface="Segoe UI"/>
              <a:ea typeface="+mn-ea"/>
              <a:cs typeface="+mn-cs"/>
            </a:rPr>
            <a:t>Personas con discapacidad</a:t>
          </a:r>
        </a:p>
      </dgm:t>
    </dgm:pt>
    <dgm:pt modelId="{139819FE-131F-4602-B5BB-6155A0D2FEA9}" type="parTrans" cxnId="{A110E715-7E39-4D94-A8DE-0631D726C9D3}">
      <dgm:prSet/>
      <dgm:spPr/>
      <dgm:t>
        <a:bodyPr/>
        <a:lstStyle/>
        <a:p>
          <a:endParaRPr lang="es-HN">
            <a:solidFill>
              <a:schemeClr val="tx1"/>
            </a:solidFill>
          </a:endParaRPr>
        </a:p>
      </dgm:t>
    </dgm:pt>
    <dgm:pt modelId="{80F34E66-17D2-4E10-B261-DF7D9646C67B}" type="sibTrans" cxnId="{A110E715-7E39-4D94-A8DE-0631D726C9D3}">
      <dgm:prSet/>
      <dgm:spPr/>
      <dgm:t>
        <a:bodyPr/>
        <a:lstStyle/>
        <a:p>
          <a:endParaRPr lang="es-HN">
            <a:solidFill>
              <a:schemeClr val="tx1"/>
            </a:solidFill>
          </a:endParaRPr>
        </a:p>
      </dgm:t>
    </dgm:pt>
    <dgm:pt modelId="{21DB5045-8E59-4532-AF71-E80202229CF2}">
      <dgm:prSet phldrT="[Texto]"/>
      <dgm:spPr>
        <a:xfrm>
          <a:off x="990366" y="2522905"/>
          <a:ext cx="4133202" cy="504715"/>
        </a:xfrm>
        <a:prstGeom prst="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s-HN" dirty="0">
              <a:solidFill>
                <a:schemeClr val="tx1"/>
              </a:solidFill>
              <a:latin typeface="Segoe UI"/>
              <a:ea typeface="+mn-ea"/>
              <a:cs typeface="+mn-cs"/>
            </a:rPr>
            <a:t>Personas miembros de LGTBI</a:t>
          </a:r>
        </a:p>
      </dgm:t>
    </dgm:pt>
    <dgm:pt modelId="{5907A2D8-FC8C-428E-A0D0-BEC836BB8267}" type="parTrans" cxnId="{6D0A8F6E-70FA-4C4E-87A2-D941C146B972}">
      <dgm:prSet/>
      <dgm:spPr/>
      <dgm:t>
        <a:bodyPr/>
        <a:lstStyle/>
        <a:p>
          <a:endParaRPr lang="es-HN">
            <a:solidFill>
              <a:schemeClr val="tx1"/>
            </a:solidFill>
          </a:endParaRPr>
        </a:p>
      </dgm:t>
    </dgm:pt>
    <dgm:pt modelId="{9CE53DFA-3E70-40B2-9E5B-CE4ECFB208BB}" type="sibTrans" cxnId="{6D0A8F6E-70FA-4C4E-87A2-D941C146B972}">
      <dgm:prSet/>
      <dgm:spPr/>
      <dgm:t>
        <a:bodyPr/>
        <a:lstStyle/>
        <a:p>
          <a:endParaRPr lang="es-HN">
            <a:solidFill>
              <a:schemeClr val="tx1"/>
            </a:solidFill>
          </a:endParaRPr>
        </a:p>
      </dgm:t>
    </dgm:pt>
    <dgm:pt modelId="{81948C8A-B976-4391-8F44-BBB8522B5977}" type="pres">
      <dgm:prSet presAssocID="{4380D718-7546-459F-AE60-13C42D1B9BC6}" presName="Name0" presStyleCnt="0">
        <dgm:presLayoutVars>
          <dgm:chMax val="7"/>
          <dgm:chPref val="7"/>
          <dgm:dir/>
        </dgm:presLayoutVars>
      </dgm:prSet>
      <dgm:spPr/>
    </dgm:pt>
    <dgm:pt modelId="{8244B939-5714-4FD2-BFCE-6EBEB54A3C97}" type="pres">
      <dgm:prSet presAssocID="{4380D718-7546-459F-AE60-13C42D1B9BC6}" presName="Name1" presStyleCnt="0"/>
      <dgm:spPr/>
    </dgm:pt>
    <dgm:pt modelId="{8578B835-559C-4A66-8DAE-608D52148E67}" type="pres">
      <dgm:prSet presAssocID="{4380D718-7546-459F-AE60-13C42D1B9BC6}" presName="cycle" presStyleCnt="0"/>
      <dgm:spPr/>
    </dgm:pt>
    <dgm:pt modelId="{82850D4B-B5C8-45DE-86D4-FAB25C7B9A3E}" type="pres">
      <dgm:prSet presAssocID="{4380D718-7546-459F-AE60-13C42D1B9BC6}" presName="srcNode" presStyleLbl="node1" presStyleIdx="0" presStyleCnt="5"/>
      <dgm:spPr/>
    </dgm:pt>
    <dgm:pt modelId="{627AC676-4F41-4A98-B661-7AC4ECFE5A5C}" type="pres">
      <dgm:prSet presAssocID="{4380D718-7546-459F-AE60-13C42D1B9BC6}" presName="conn" presStyleLbl="parChTrans1D2" presStyleIdx="0" presStyleCnt="1"/>
      <dgm:spPr/>
    </dgm:pt>
    <dgm:pt modelId="{9CB01CAF-C9A8-42DB-BF98-5E2672C80389}" type="pres">
      <dgm:prSet presAssocID="{4380D718-7546-459F-AE60-13C42D1B9BC6}" presName="extraNode" presStyleLbl="node1" presStyleIdx="0" presStyleCnt="5"/>
      <dgm:spPr/>
    </dgm:pt>
    <dgm:pt modelId="{AFF6CFCF-7C54-4E50-89B1-E96DBB08620B}" type="pres">
      <dgm:prSet presAssocID="{4380D718-7546-459F-AE60-13C42D1B9BC6}" presName="dstNode" presStyleLbl="node1" presStyleIdx="0" presStyleCnt="5"/>
      <dgm:spPr/>
    </dgm:pt>
    <dgm:pt modelId="{E6231179-ED74-4AA5-B9CF-FF4C59F07BDD}" type="pres">
      <dgm:prSet presAssocID="{9FA27761-0ADF-4BE8-B418-C831D5031FD4}" presName="text_1" presStyleLbl="node1" presStyleIdx="0" presStyleCnt="5">
        <dgm:presLayoutVars>
          <dgm:bulletEnabled val="1"/>
        </dgm:presLayoutVars>
      </dgm:prSet>
      <dgm:spPr/>
    </dgm:pt>
    <dgm:pt modelId="{784BB0B8-2313-4E78-9C77-0C6562B61A8C}" type="pres">
      <dgm:prSet presAssocID="{9FA27761-0ADF-4BE8-B418-C831D5031FD4}" presName="accent_1" presStyleCnt="0"/>
      <dgm:spPr/>
    </dgm:pt>
    <dgm:pt modelId="{AA87C2F1-BB43-4DBC-8A3F-451367090D1F}" type="pres">
      <dgm:prSet presAssocID="{9FA27761-0ADF-4BE8-B418-C831D5031FD4}" presName="accentRepeatNode" presStyleLbl="solidFgAcc1" presStyleIdx="0" presStyleCnt="5"/>
      <dgm:spPr>
        <a:xfrm>
          <a:off x="69913" y="189364"/>
          <a:ext cx="630894" cy="630894"/>
        </a:xfrm>
        <a:prstGeom prst="ellipse">
          <a:avLst/>
        </a:prstGeom>
        <a:solidFill>
          <a:sysClr val="window" lastClr="FFFFFF">
            <a:hueOff val="0"/>
            <a:satOff val="0"/>
            <a:lumOff val="0"/>
            <a:alphaOff val="0"/>
          </a:sysClr>
        </a:solidFill>
        <a:ln w="12700" cap="flat" cmpd="sng" algn="ctr">
          <a:solidFill>
            <a:srgbClr val="ED7D31">
              <a:hueOff val="0"/>
              <a:satOff val="0"/>
              <a:lumOff val="0"/>
              <a:alphaOff val="0"/>
            </a:srgbClr>
          </a:solidFill>
          <a:prstDash val="solid"/>
          <a:miter lim="800000"/>
        </a:ln>
        <a:effectLst/>
      </dgm:spPr>
    </dgm:pt>
    <dgm:pt modelId="{56AE57E3-65EC-4AA6-AB35-9AC8D1CEB8FD}" type="pres">
      <dgm:prSet presAssocID="{BBBC8A12-99F5-413C-B46C-A0F2E71EC6EA}" presName="text_2" presStyleLbl="node1" presStyleIdx="1" presStyleCnt="5">
        <dgm:presLayoutVars>
          <dgm:bulletEnabled val="1"/>
        </dgm:presLayoutVars>
      </dgm:prSet>
      <dgm:spPr/>
    </dgm:pt>
    <dgm:pt modelId="{913ACBF1-71CC-4CEE-A34E-6718112FEFE7}" type="pres">
      <dgm:prSet presAssocID="{BBBC8A12-99F5-413C-B46C-A0F2E71EC6EA}" presName="accent_2" presStyleCnt="0"/>
      <dgm:spPr/>
    </dgm:pt>
    <dgm:pt modelId="{B562691D-8103-432B-8AC0-32ABDB2F356F}" type="pres">
      <dgm:prSet presAssocID="{BBBC8A12-99F5-413C-B46C-A0F2E71EC6EA}" presName="accentRepeatNode" presStyleLbl="solidFgAcc1" presStyleIdx="1" presStyleCnt="5"/>
      <dgm:spPr>
        <a:xfrm>
          <a:off x="485076" y="946341"/>
          <a:ext cx="630894" cy="630894"/>
        </a:xfrm>
        <a:prstGeom prst="ellipse">
          <a:avLst/>
        </a:prstGeom>
        <a:solidFill>
          <a:sysClr val="window" lastClr="FFFFFF">
            <a:hueOff val="0"/>
            <a:satOff val="0"/>
            <a:lumOff val="0"/>
            <a:alphaOff val="0"/>
          </a:sysClr>
        </a:solidFill>
        <a:ln w="12700" cap="flat" cmpd="sng" algn="ctr">
          <a:solidFill>
            <a:srgbClr val="A5A5A5">
              <a:hueOff val="0"/>
              <a:satOff val="0"/>
              <a:lumOff val="0"/>
              <a:alphaOff val="0"/>
            </a:srgbClr>
          </a:solidFill>
          <a:prstDash val="solid"/>
          <a:miter lim="800000"/>
        </a:ln>
        <a:effectLst/>
      </dgm:spPr>
    </dgm:pt>
    <dgm:pt modelId="{525823F2-465E-4202-BD70-CF2CFAEB7EED}" type="pres">
      <dgm:prSet presAssocID="{F67A7B65-A797-4F0D-BE8B-7496AEAC3FB1}" presName="text_3" presStyleLbl="node1" presStyleIdx="2" presStyleCnt="5">
        <dgm:presLayoutVars>
          <dgm:bulletEnabled val="1"/>
        </dgm:presLayoutVars>
      </dgm:prSet>
      <dgm:spPr/>
    </dgm:pt>
    <dgm:pt modelId="{34CF8F34-5B43-4390-8534-0601E6BB141D}" type="pres">
      <dgm:prSet presAssocID="{F67A7B65-A797-4F0D-BE8B-7496AEAC3FB1}" presName="accent_3" presStyleCnt="0"/>
      <dgm:spPr/>
    </dgm:pt>
    <dgm:pt modelId="{6D66B7A5-6F6A-457F-9DE1-3B7185455882}" type="pres">
      <dgm:prSet presAssocID="{F67A7B65-A797-4F0D-BE8B-7496AEAC3FB1}" presName="accentRepeatNode" presStyleLbl="solidFgAcc1" presStyleIdx="2" presStyleCnt="5"/>
      <dgm:spPr>
        <a:xfrm>
          <a:off x="674919" y="1703318"/>
          <a:ext cx="630894" cy="630894"/>
        </a:xfrm>
        <a:prstGeom prst="ellipse">
          <a:avLst/>
        </a:prstGeom>
        <a:solidFill>
          <a:sysClr val="window" lastClr="FFFFFF">
            <a:hueOff val="0"/>
            <a:satOff val="0"/>
            <a:lumOff val="0"/>
            <a:alphaOff val="0"/>
          </a:sysClr>
        </a:solidFill>
        <a:ln w="12700" cap="flat" cmpd="sng" algn="ctr">
          <a:solidFill>
            <a:srgbClr val="FFC000">
              <a:hueOff val="0"/>
              <a:satOff val="0"/>
              <a:lumOff val="0"/>
              <a:alphaOff val="0"/>
            </a:srgbClr>
          </a:solidFill>
          <a:prstDash val="solid"/>
          <a:miter lim="800000"/>
        </a:ln>
        <a:effectLst/>
      </dgm:spPr>
    </dgm:pt>
    <dgm:pt modelId="{C9685533-615D-48BD-B661-754530234F15}" type="pres">
      <dgm:prSet presAssocID="{21DB5045-8E59-4532-AF71-E80202229CF2}" presName="text_4" presStyleLbl="node1" presStyleIdx="3" presStyleCnt="5">
        <dgm:presLayoutVars>
          <dgm:bulletEnabled val="1"/>
        </dgm:presLayoutVars>
      </dgm:prSet>
      <dgm:spPr/>
    </dgm:pt>
    <dgm:pt modelId="{C51AFD92-4FEC-4707-981E-A84A00A5F3E9}" type="pres">
      <dgm:prSet presAssocID="{21DB5045-8E59-4532-AF71-E80202229CF2}" presName="accent_4" presStyleCnt="0"/>
      <dgm:spPr/>
    </dgm:pt>
    <dgm:pt modelId="{FD9645D0-8957-4EC8-A154-41F83FB47216}" type="pres">
      <dgm:prSet presAssocID="{21DB5045-8E59-4532-AF71-E80202229CF2}" presName="accentRepeatNode" presStyleLbl="solidFgAcc1" presStyleIdx="3" presStyleCnt="5"/>
      <dgm:spPr>
        <a:xfrm>
          <a:off x="674919" y="2459816"/>
          <a:ext cx="630894" cy="630894"/>
        </a:xfrm>
        <a:prstGeom prst="ellipse">
          <a:avLst/>
        </a:prstGeom>
        <a:solidFill>
          <a:sysClr val="window" lastClr="FFFFFF">
            <a:hueOff val="0"/>
            <a:satOff val="0"/>
            <a:lumOff val="0"/>
            <a:alphaOff val="0"/>
          </a:sysClr>
        </a:solidFill>
        <a:ln w="12700" cap="flat" cmpd="sng" algn="ctr">
          <a:solidFill>
            <a:srgbClr val="4472C4">
              <a:hueOff val="0"/>
              <a:satOff val="0"/>
              <a:lumOff val="0"/>
              <a:alphaOff val="0"/>
            </a:srgbClr>
          </a:solidFill>
          <a:prstDash val="solid"/>
          <a:miter lim="800000"/>
        </a:ln>
        <a:effectLst/>
      </dgm:spPr>
    </dgm:pt>
    <dgm:pt modelId="{05DDFB6F-669B-4A32-A3DA-0056C9F89C69}" type="pres">
      <dgm:prSet presAssocID="{ED100BCE-2D3C-4CB0-AE9B-E68FE36A9661}" presName="text_5" presStyleLbl="node1" presStyleIdx="4" presStyleCnt="5">
        <dgm:presLayoutVars>
          <dgm:bulletEnabled val="1"/>
        </dgm:presLayoutVars>
      </dgm:prSet>
      <dgm:spPr/>
    </dgm:pt>
    <dgm:pt modelId="{95D3B8AF-450D-4542-955E-45192FFCF119}" type="pres">
      <dgm:prSet presAssocID="{ED100BCE-2D3C-4CB0-AE9B-E68FE36A9661}" presName="accent_5" presStyleCnt="0"/>
      <dgm:spPr/>
    </dgm:pt>
    <dgm:pt modelId="{4BB78974-D956-470F-B5DC-FAB4226441AD}" type="pres">
      <dgm:prSet presAssocID="{ED100BCE-2D3C-4CB0-AE9B-E68FE36A9661}" presName="accentRepeatNode" presStyleLbl="solidFgAcc1" presStyleIdx="4" presStyleCnt="5"/>
      <dgm:spPr>
        <a:xfrm>
          <a:off x="485076" y="3216793"/>
          <a:ext cx="630894" cy="630894"/>
        </a:xfrm>
        <a:prstGeom prst="ellipse">
          <a:avLst/>
        </a:prstGeom>
        <a:solidFill>
          <a:sysClr val="window" lastClr="FFFFFF">
            <a:hueOff val="0"/>
            <a:satOff val="0"/>
            <a:lumOff val="0"/>
            <a:alphaOff val="0"/>
          </a:sysClr>
        </a:solidFill>
        <a:ln w="12700" cap="flat" cmpd="sng" algn="ctr">
          <a:solidFill>
            <a:srgbClr val="70AD47">
              <a:hueOff val="0"/>
              <a:satOff val="0"/>
              <a:lumOff val="0"/>
              <a:alphaOff val="0"/>
            </a:srgbClr>
          </a:solidFill>
          <a:prstDash val="solid"/>
          <a:miter lim="800000"/>
        </a:ln>
        <a:effectLst/>
      </dgm:spPr>
    </dgm:pt>
  </dgm:ptLst>
  <dgm:cxnLst>
    <dgm:cxn modelId="{A110E715-7E39-4D94-A8DE-0631D726C9D3}" srcId="{4380D718-7546-459F-AE60-13C42D1B9BC6}" destId="{F67A7B65-A797-4F0D-BE8B-7496AEAC3FB1}" srcOrd="2" destOrd="0" parTransId="{139819FE-131F-4602-B5BB-6155A0D2FEA9}" sibTransId="{80F34E66-17D2-4E10-B261-DF7D9646C67B}"/>
    <dgm:cxn modelId="{85986962-0914-41FC-BE30-631911D3266A}" type="presOf" srcId="{9FA27761-0ADF-4BE8-B418-C831D5031FD4}" destId="{E6231179-ED74-4AA5-B9CF-FF4C59F07BDD}" srcOrd="0" destOrd="0" presId="urn:microsoft.com/office/officeart/2008/layout/VerticalCurvedList"/>
    <dgm:cxn modelId="{75C55E48-74F5-448D-8EC2-C75BEAD4AD64}" type="presOf" srcId="{F67A7B65-A797-4F0D-BE8B-7496AEAC3FB1}" destId="{525823F2-465E-4202-BD70-CF2CFAEB7EED}" srcOrd="0" destOrd="0" presId="urn:microsoft.com/office/officeart/2008/layout/VerticalCurvedList"/>
    <dgm:cxn modelId="{6D0A8F6E-70FA-4C4E-87A2-D941C146B972}" srcId="{4380D718-7546-459F-AE60-13C42D1B9BC6}" destId="{21DB5045-8E59-4532-AF71-E80202229CF2}" srcOrd="3" destOrd="0" parTransId="{5907A2D8-FC8C-428E-A0D0-BEC836BB8267}" sibTransId="{9CE53DFA-3E70-40B2-9E5B-CE4ECFB208BB}"/>
    <dgm:cxn modelId="{FD272974-92BA-42F9-A654-6AB874103BA9}" type="presOf" srcId="{8DDD72BA-A9DF-4A1F-A012-9E3B6A27B5AE}" destId="{627AC676-4F41-4A98-B661-7AC4ECFE5A5C}" srcOrd="0" destOrd="0" presId="urn:microsoft.com/office/officeart/2008/layout/VerticalCurvedList"/>
    <dgm:cxn modelId="{0D747D75-CDA8-4DC8-A1F9-C93AAEB9442B}" srcId="{4380D718-7546-459F-AE60-13C42D1B9BC6}" destId="{9FA27761-0ADF-4BE8-B418-C831D5031FD4}" srcOrd="0" destOrd="0" parTransId="{A4C84BB2-0F73-4CF7-9104-9E10B18C8BA0}" sibTransId="{8DDD72BA-A9DF-4A1F-A012-9E3B6A27B5AE}"/>
    <dgm:cxn modelId="{A09E1D7B-63B7-4807-B306-3DBC06D468A8}" srcId="{4380D718-7546-459F-AE60-13C42D1B9BC6}" destId="{ED100BCE-2D3C-4CB0-AE9B-E68FE36A9661}" srcOrd="4" destOrd="0" parTransId="{A1FBA8E7-F932-443C-8683-B04D7FBF52DE}" sibTransId="{1BEC013D-8BAE-4EDF-A22E-FC1D4106640A}"/>
    <dgm:cxn modelId="{1620CDA6-B2E7-4DFA-BB8D-4A9F4A4AD4A7}" type="presOf" srcId="{21DB5045-8E59-4532-AF71-E80202229CF2}" destId="{C9685533-615D-48BD-B661-754530234F15}" srcOrd="0" destOrd="0" presId="urn:microsoft.com/office/officeart/2008/layout/VerticalCurvedList"/>
    <dgm:cxn modelId="{ADF34EBE-7409-4392-8932-667DC87FE83A}" type="presOf" srcId="{4380D718-7546-459F-AE60-13C42D1B9BC6}" destId="{81948C8A-B976-4391-8F44-BBB8522B5977}" srcOrd="0" destOrd="0" presId="urn:microsoft.com/office/officeart/2008/layout/VerticalCurvedList"/>
    <dgm:cxn modelId="{058562CB-C566-45E1-82D8-1064F53F3BA3}" type="presOf" srcId="{BBBC8A12-99F5-413C-B46C-A0F2E71EC6EA}" destId="{56AE57E3-65EC-4AA6-AB35-9AC8D1CEB8FD}" srcOrd="0" destOrd="0" presId="urn:microsoft.com/office/officeart/2008/layout/VerticalCurvedList"/>
    <dgm:cxn modelId="{F68BFFD0-24A9-4A56-8B47-2E56161B9B5A}" srcId="{4380D718-7546-459F-AE60-13C42D1B9BC6}" destId="{BBBC8A12-99F5-413C-B46C-A0F2E71EC6EA}" srcOrd="1" destOrd="0" parTransId="{23A60F1F-1128-4F6A-8B43-29D44BDB7F76}" sibTransId="{F0ECE94B-2F01-47B1-8900-9F95AC2011CC}"/>
    <dgm:cxn modelId="{D22CF1D4-4DE1-4E21-9969-7095652E9A3E}" type="presOf" srcId="{ED100BCE-2D3C-4CB0-AE9B-E68FE36A9661}" destId="{05DDFB6F-669B-4A32-A3DA-0056C9F89C69}" srcOrd="0" destOrd="0" presId="urn:microsoft.com/office/officeart/2008/layout/VerticalCurvedList"/>
    <dgm:cxn modelId="{57EA1527-0A9F-40A7-9332-3430A1EB4A17}" type="presParOf" srcId="{81948C8A-B976-4391-8F44-BBB8522B5977}" destId="{8244B939-5714-4FD2-BFCE-6EBEB54A3C97}" srcOrd="0" destOrd="0" presId="urn:microsoft.com/office/officeart/2008/layout/VerticalCurvedList"/>
    <dgm:cxn modelId="{3E1209FE-B75D-4488-BEFC-DF6950BE7BF2}" type="presParOf" srcId="{8244B939-5714-4FD2-BFCE-6EBEB54A3C97}" destId="{8578B835-559C-4A66-8DAE-608D52148E67}" srcOrd="0" destOrd="0" presId="urn:microsoft.com/office/officeart/2008/layout/VerticalCurvedList"/>
    <dgm:cxn modelId="{82670761-7ED8-45CC-86B8-20C597DEB3F4}" type="presParOf" srcId="{8578B835-559C-4A66-8DAE-608D52148E67}" destId="{82850D4B-B5C8-45DE-86D4-FAB25C7B9A3E}" srcOrd="0" destOrd="0" presId="urn:microsoft.com/office/officeart/2008/layout/VerticalCurvedList"/>
    <dgm:cxn modelId="{6F806EDF-B073-4705-9DEC-3AE2E7F536C4}" type="presParOf" srcId="{8578B835-559C-4A66-8DAE-608D52148E67}" destId="{627AC676-4F41-4A98-B661-7AC4ECFE5A5C}" srcOrd="1" destOrd="0" presId="urn:microsoft.com/office/officeart/2008/layout/VerticalCurvedList"/>
    <dgm:cxn modelId="{548DEEE9-8954-43F1-AEB0-47F709EB0073}" type="presParOf" srcId="{8578B835-559C-4A66-8DAE-608D52148E67}" destId="{9CB01CAF-C9A8-42DB-BF98-5E2672C80389}" srcOrd="2" destOrd="0" presId="urn:microsoft.com/office/officeart/2008/layout/VerticalCurvedList"/>
    <dgm:cxn modelId="{AC572EFE-61F7-42C4-980E-A15CA00F003C}" type="presParOf" srcId="{8578B835-559C-4A66-8DAE-608D52148E67}" destId="{AFF6CFCF-7C54-4E50-89B1-E96DBB08620B}" srcOrd="3" destOrd="0" presId="urn:microsoft.com/office/officeart/2008/layout/VerticalCurvedList"/>
    <dgm:cxn modelId="{C16E767E-57B5-4444-B503-B51AF8D165ED}" type="presParOf" srcId="{8244B939-5714-4FD2-BFCE-6EBEB54A3C97}" destId="{E6231179-ED74-4AA5-B9CF-FF4C59F07BDD}" srcOrd="1" destOrd="0" presId="urn:microsoft.com/office/officeart/2008/layout/VerticalCurvedList"/>
    <dgm:cxn modelId="{F0923163-79AD-470A-A420-12E43CDD9C5E}" type="presParOf" srcId="{8244B939-5714-4FD2-BFCE-6EBEB54A3C97}" destId="{784BB0B8-2313-4E78-9C77-0C6562B61A8C}" srcOrd="2" destOrd="0" presId="urn:microsoft.com/office/officeart/2008/layout/VerticalCurvedList"/>
    <dgm:cxn modelId="{9D5BC88B-2164-44A9-B1A3-E588FC1848BA}" type="presParOf" srcId="{784BB0B8-2313-4E78-9C77-0C6562B61A8C}" destId="{AA87C2F1-BB43-4DBC-8A3F-451367090D1F}" srcOrd="0" destOrd="0" presId="urn:microsoft.com/office/officeart/2008/layout/VerticalCurvedList"/>
    <dgm:cxn modelId="{8C3CED64-A77C-48F2-B24B-DED8F7F1F2BF}" type="presParOf" srcId="{8244B939-5714-4FD2-BFCE-6EBEB54A3C97}" destId="{56AE57E3-65EC-4AA6-AB35-9AC8D1CEB8FD}" srcOrd="3" destOrd="0" presId="urn:microsoft.com/office/officeart/2008/layout/VerticalCurvedList"/>
    <dgm:cxn modelId="{47135B95-599B-44CB-804F-686FBC6CFD0F}" type="presParOf" srcId="{8244B939-5714-4FD2-BFCE-6EBEB54A3C97}" destId="{913ACBF1-71CC-4CEE-A34E-6718112FEFE7}" srcOrd="4" destOrd="0" presId="urn:microsoft.com/office/officeart/2008/layout/VerticalCurvedList"/>
    <dgm:cxn modelId="{1F06FEB8-716F-4FA3-92D8-E6B7EF3CDB3F}" type="presParOf" srcId="{913ACBF1-71CC-4CEE-A34E-6718112FEFE7}" destId="{B562691D-8103-432B-8AC0-32ABDB2F356F}" srcOrd="0" destOrd="0" presId="urn:microsoft.com/office/officeart/2008/layout/VerticalCurvedList"/>
    <dgm:cxn modelId="{0013C06D-B890-47FC-83CA-5C35A823F1A1}" type="presParOf" srcId="{8244B939-5714-4FD2-BFCE-6EBEB54A3C97}" destId="{525823F2-465E-4202-BD70-CF2CFAEB7EED}" srcOrd="5" destOrd="0" presId="urn:microsoft.com/office/officeart/2008/layout/VerticalCurvedList"/>
    <dgm:cxn modelId="{993C700F-CC29-4E5D-9882-2023CD9AC5B2}" type="presParOf" srcId="{8244B939-5714-4FD2-BFCE-6EBEB54A3C97}" destId="{34CF8F34-5B43-4390-8534-0601E6BB141D}" srcOrd="6" destOrd="0" presId="urn:microsoft.com/office/officeart/2008/layout/VerticalCurvedList"/>
    <dgm:cxn modelId="{7DD067A3-6003-4965-B6A1-B790AFA34EC8}" type="presParOf" srcId="{34CF8F34-5B43-4390-8534-0601E6BB141D}" destId="{6D66B7A5-6F6A-457F-9DE1-3B7185455882}" srcOrd="0" destOrd="0" presId="urn:microsoft.com/office/officeart/2008/layout/VerticalCurvedList"/>
    <dgm:cxn modelId="{A4D68357-1D3B-45FE-AFE6-AE0366E591ED}" type="presParOf" srcId="{8244B939-5714-4FD2-BFCE-6EBEB54A3C97}" destId="{C9685533-615D-48BD-B661-754530234F15}" srcOrd="7" destOrd="0" presId="urn:microsoft.com/office/officeart/2008/layout/VerticalCurvedList"/>
    <dgm:cxn modelId="{81D9958A-CA11-43B5-A5FB-150369DF3AEF}" type="presParOf" srcId="{8244B939-5714-4FD2-BFCE-6EBEB54A3C97}" destId="{C51AFD92-4FEC-4707-981E-A84A00A5F3E9}" srcOrd="8" destOrd="0" presId="urn:microsoft.com/office/officeart/2008/layout/VerticalCurvedList"/>
    <dgm:cxn modelId="{321BA1B0-FBA0-4F0A-8A46-9F955C3BCDB1}" type="presParOf" srcId="{C51AFD92-4FEC-4707-981E-A84A00A5F3E9}" destId="{FD9645D0-8957-4EC8-A154-41F83FB47216}" srcOrd="0" destOrd="0" presId="urn:microsoft.com/office/officeart/2008/layout/VerticalCurvedList"/>
    <dgm:cxn modelId="{6C1C5693-75F8-40B0-828C-42C574B7CF44}" type="presParOf" srcId="{8244B939-5714-4FD2-BFCE-6EBEB54A3C97}" destId="{05DDFB6F-669B-4A32-A3DA-0056C9F89C69}" srcOrd="9" destOrd="0" presId="urn:microsoft.com/office/officeart/2008/layout/VerticalCurvedList"/>
    <dgm:cxn modelId="{E10E65ED-0B9E-4CA0-B62B-C3692D0E7A55}" type="presParOf" srcId="{8244B939-5714-4FD2-BFCE-6EBEB54A3C97}" destId="{95D3B8AF-450D-4542-955E-45192FFCF119}" srcOrd="10" destOrd="0" presId="urn:microsoft.com/office/officeart/2008/layout/VerticalCurvedList"/>
    <dgm:cxn modelId="{EA4416A4-EA10-49D0-B3D7-F49EDB33FEC1}" type="presParOf" srcId="{95D3B8AF-450D-4542-955E-45192FFCF119}" destId="{4BB78974-D956-470F-B5DC-FAB4226441AD}" srcOrd="0" destOrd="0" presId="urn:microsoft.com/office/officeart/2008/layout/VerticalCurv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DD93B90-D2BE-4EFB-AC8E-C1369BBDA606}" type="doc">
      <dgm:prSet loTypeId="urn:microsoft.com/office/officeart/2009/3/layout/FramedTextPicture" loCatId="picture" qsTypeId="urn:microsoft.com/office/officeart/2005/8/quickstyle/simple1" qsCatId="simple" csTypeId="urn:microsoft.com/office/officeart/2005/8/colors/accent1_2" csCatId="accent1" phldr="1"/>
      <dgm:spPr/>
      <dgm:t>
        <a:bodyPr/>
        <a:lstStyle/>
        <a:p>
          <a:endParaRPr lang="es-HN"/>
        </a:p>
      </dgm:t>
    </dgm:pt>
    <dgm:pt modelId="{18043D46-0236-4290-BB44-E04C9184F4AC}">
      <dgm:prSet phldrT="[Texto]" custT="1"/>
      <dgm:spPr/>
      <dgm:t>
        <a:bodyPr/>
        <a:lstStyle/>
        <a:p>
          <a:pPr>
            <a:lnSpc>
              <a:spcPct val="150000"/>
            </a:lnSpc>
          </a:pPr>
          <a:r>
            <a:rPr lang="en-US" sz="1800" dirty="0">
              <a:solidFill>
                <a:schemeClr val="tx1"/>
              </a:solidFill>
              <a:latin typeface="+mj-lt"/>
              <a:ea typeface="花風テクノ Bold"/>
              <a:cs typeface="花風テクノ Bold"/>
              <a:sym typeface="花風テクノ Bold"/>
            </a:rPr>
            <a:t>Es un Sistema de Gobierno en </a:t>
          </a:r>
          <a:r>
            <a:rPr lang="en-US" sz="1800" dirty="0" err="1">
              <a:solidFill>
                <a:schemeClr val="tx1"/>
              </a:solidFill>
              <a:latin typeface="+mj-lt"/>
              <a:ea typeface="花風テクノ Bold"/>
              <a:cs typeface="花風テクノ Bold"/>
              <a:sym typeface="花風テクノ Bold"/>
            </a:rPr>
            <a:t>el</a:t>
          </a:r>
          <a:r>
            <a:rPr lang="en-US" sz="1800" dirty="0">
              <a:solidFill>
                <a:schemeClr val="tx1"/>
              </a:solidFill>
              <a:latin typeface="+mj-lt"/>
              <a:ea typeface="花風テクノ Bold"/>
              <a:cs typeface="花風テクノ Bold"/>
              <a:sym typeface="花風テクノ Bold"/>
            </a:rPr>
            <a:t> que </a:t>
          </a:r>
          <a:r>
            <a:rPr lang="en-US" sz="1800" b="1" dirty="0" err="1">
              <a:solidFill>
                <a:schemeClr val="tx1"/>
              </a:solidFill>
              <a:latin typeface="+mj-lt"/>
              <a:ea typeface="花風テクノ Bold"/>
              <a:cs typeface="花風テクノ Bold"/>
              <a:sym typeface="花風テクノ Bold"/>
            </a:rPr>
            <a:t>el</a:t>
          </a:r>
          <a:r>
            <a:rPr lang="en-US" sz="1800" b="1" dirty="0">
              <a:solidFill>
                <a:schemeClr val="tx1"/>
              </a:solidFill>
              <a:latin typeface="+mj-lt"/>
              <a:ea typeface="花風テクノ Bold"/>
              <a:cs typeface="花風テクノ Bold"/>
              <a:sym typeface="花風テクノ Bold"/>
            </a:rPr>
            <a:t> </a:t>
          </a:r>
          <a:r>
            <a:rPr lang="en-US" sz="1800" b="1" dirty="0" err="1">
              <a:solidFill>
                <a:schemeClr val="tx1"/>
              </a:solidFill>
              <a:latin typeface="+mj-lt"/>
              <a:ea typeface="花風テクノ Bold"/>
              <a:cs typeface="花風テクノ Bold"/>
              <a:sym typeface="花風テクノ Bold"/>
            </a:rPr>
            <a:t>poder</a:t>
          </a:r>
          <a:r>
            <a:rPr lang="en-US" sz="1800" b="1" dirty="0">
              <a:solidFill>
                <a:schemeClr val="tx1"/>
              </a:solidFill>
              <a:latin typeface="+mj-lt"/>
              <a:ea typeface="花風テクノ Bold"/>
              <a:cs typeface="花風テクノ Bold"/>
              <a:sym typeface="花風テクノ Bold"/>
            </a:rPr>
            <a:t> </a:t>
          </a:r>
          <a:r>
            <a:rPr lang="en-US" sz="1800" dirty="0">
              <a:solidFill>
                <a:schemeClr val="tx1"/>
              </a:solidFill>
              <a:latin typeface="+mj-lt"/>
              <a:ea typeface="花風テクノ Bold"/>
              <a:cs typeface="花風テクノ Bold"/>
              <a:sym typeface="花風テクノ Bold"/>
            </a:rPr>
            <a:t>se </a:t>
          </a:r>
          <a:r>
            <a:rPr lang="en-US" sz="1800" dirty="0" err="1">
              <a:solidFill>
                <a:schemeClr val="tx1"/>
              </a:solidFill>
              <a:latin typeface="+mj-lt"/>
              <a:ea typeface="花風テクノ Bold"/>
              <a:cs typeface="花風テクノ Bold"/>
              <a:sym typeface="花風テクノ Bold"/>
            </a:rPr>
            <a:t>ejerce</a:t>
          </a:r>
          <a:r>
            <a:rPr lang="en-US" sz="1800" dirty="0">
              <a:solidFill>
                <a:schemeClr val="tx1"/>
              </a:solidFill>
              <a:latin typeface="+mj-lt"/>
              <a:ea typeface="花風テクノ Bold"/>
              <a:cs typeface="花風テクノ Bold"/>
              <a:sym typeface="花風テクノ Bold"/>
            </a:rPr>
            <a:t> de acuerdo con </a:t>
          </a:r>
          <a:r>
            <a:rPr lang="en-US" sz="1800" dirty="0" err="1">
              <a:solidFill>
                <a:schemeClr val="tx1"/>
              </a:solidFill>
              <a:latin typeface="+mj-lt"/>
              <a:ea typeface="花風テクノ Bold"/>
              <a:cs typeface="花風テクノ Bold"/>
              <a:sym typeface="花風テクノ Bold"/>
            </a:rPr>
            <a:t>leyes</a:t>
          </a:r>
          <a:r>
            <a:rPr lang="en-US" sz="1800" dirty="0">
              <a:solidFill>
                <a:schemeClr val="tx1"/>
              </a:solidFill>
              <a:latin typeface="+mj-lt"/>
              <a:ea typeface="花風テクノ Bold"/>
              <a:cs typeface="花風テクノ Bold"/>
              <a:sym typeface="花風テクノ Bold"/>
            </a:rPr>
            <a:t> </a:t>
          </a:r>
          <a:r>
            <a:rPr lang="en-US" sz="1800" dirty="0" err="1">
              <a:solidFill>
                <a:schemeClr val="tx1"/>
              </a:solidFill>
              <a:latin typeface="+mj-lt"/>
              <a:ea typeface="花風テクノ Bold"/>
              <a:cs typeface="花風テクノ Bold"/>
              <a:sym typeface="花風テクノ Bold"/>
            </a:rPr>
            <a:t>previamente</a:t>
          </a:r>
          <a:r>
            <a:rPr lang="en-US" sz="1800" dirty="0">
              <a:solidFill>
                <a:schemeClr val="tx1"/>
              </a:solidFill>
              <a:latin typeface="+mj-lt"/>
              <a:ea typeface="花風テクノ Bold"/>
              <a:cs typeface="花風テクノ Bold"/>
              <a:sym typeface="花風テクノ Bold"/>
            </a:rPr>
            <a:t> </a:t>
          </a:r>
          <a:r>
            <a:rPr lang="en-US" sz="1800" dirty="0" err="1">
              <a:solidFill>
                <a:schemeClr val="tx1"/>
              </a:solidFill>
              <a:latin typeface="+mj-lt"/>
              <a:ea typeface="花風テクノ Bold"/>
              <a:cs typeface="花風テクノ Bold"/>
              <a:sym typeface="花風テクノ Bold"/>
            </a:rPr>
            <a:t>establecidas</a:t>
          </a:r>
          <a:r>
            <a:rPr lang="en-US" sz="1800" dirty="0">
              <a:solidFill>
                <a:schemeClr val="tx1"/>
              </a:solidFill>
              <a:latin typeface="+mj-lt"/>
              <a:ea typeface="花風テクノ Bold"/>
              <a:cs typeface="花風テクノ Bold"/>
              <a:sym typeface="花風テクノ Bold"/>
            </a:rPr>
            <a:t>, </a:t>
          </a:r>
          <a:r>
            <a:rPr lang="en-US" sz="1800" dirty="0" err="1">
              <a:solidFill>
                <a:schemeClr val="tx1"/>
              </a:solidFill>
              <a:latin typeface="+mj-lt"/>
              <a:ea typeface="花風テクノ Bold"/>
              <a:cs typeface="花風テクノ Bold"/>
              <a:sym typeface="花風テクノ Bold"/>
            </a:rPr>
            <a:t>estas</a:t>
          </a:r>
          <a:r>
            <a:rPr lang="en-US" sz="1800" dirty="0">
              <a:solidFill>
                <a:schemeClr val="tx1"/>
              </a:solidFill>
              <a:latin typeface="+mj-lt"/>
              <a:ea typeface="花風テクノ Bold"/>
              <a:cs typeface="花風テクノ Bold"/>
              <a:sym typeface="花風テクノ Bold"/>
            </a:rPr>
            <a:t> </a:t>
          </a:r>
          <a:r>
            <a:rPr lang="en-US" sz="1800" dirty="0" err="1">
              <a:solidFill>
                <a:schemeClr val="tx1"/>
              </a:solidFill>
              <a:latin typeface="+mj-lt"/>
              <a:ea typeface="花風テクノ Bold"/>
              <a:cs typeface="花風テクノ Bold"/>
              <a:sym typeface="花風テクノ Bold"/>
            </a:rPr>
            <a:t>leyes</a:t>
          </a:r>
          <a:r>
            <a:rPr lang="en-US" sz="1800" dirty="0">
              <a:solidFill>
                <a:schemeClr val="tx1"/>
              </a:solidFill>
              <a:latin typeface="+mj-lt"/>
              <a:ea typeface="花風テクノ Bold"/>
              <a:cs typeface="花風テクノ Bold"/>
              <a:sym typeface="花風テクノ Bold"/>
            </a:rPr>
            <a:t> se </a:t>
          </a:r>
          <a:r>
            <a:rPr lang="en-US" sz="1800" dirty="0" err="1">
              <a:solidFill>
                <a:schemeClr val="tx1"/>
              </a:solidFill>
              <a:latin typeface="+mj-lt"/>
              <a:ea typeface="花風テクノ Bold"/>
              <a:cs typeface="花風テクノ Bold"/>
              <a:sym typeface="花風テクノ Bold"/>
            </a:rPr>
            <a:t>aplican</a:t>
          </a:r>
          <a:r>
            <a:rPr lang="en-US" sz="1800" dirty="0">
              <a:solidFill>
                <a:schemeClr val="tx1"/>
              </a:solidFill>
              <a:latin typeface="+mj-lt"/>
              <a:ea typeface="花風テクノ Bold"/>
              <a:cs typeface="花風テクノ Bold"/>
              <a:sym typeface="花風テクノ Bold"/>
            </a:rPr>
            <a:t> de </a:t>
          </a:r>
          <a:r>
            <a:rPr lang="en-US" sz="1800" b="1" dirty="0" err="1">
              <a:solidFill>
                <a:schemeClr val="tx1"/>
              </a:solidFill>
              <a:latin typeface="+mj-lt"/>
              <a:ea typeface="花風テクノ Bold"/>
              <a:cs typeface="花風テクノ Bold"/>
              <a:sym typeface="花風テクノ Bold"/>
            </a:rPr>
            <a:t>manera</a:t>
          </a:r>
          <a:r>
            <a:rPr lang="en-US" sz="1800" b="1" dirty="0">
              <a:solidFill>
                <a:schemeClr val="tx1"/>
              </a:solidFill>
              <a:latin typeface="+mj-lt"/>
              <a:ea typeface="花風テクノ Bold"/>
              <a:cs typeface="花風テクノ Bold"/>
              <a:sym typeface="花風テクノ Bold"/>
            </a:rPr>
            <a:t> </a:t>
          </a:r>
          <a:r>
            <a:rPr lang="en-US" sz="1800" b="1" dirty="0" err="1">
              <a:solidFill>
                <a:schemeClr val="tx1"/>
              </a:solidFill>
              <a:latin typeface="+mj-lt"/>
              <a:ea typeface="花風テクノ Bold"/>
              <a:cs typeface="花風テクノ Bold"/>
              <a:sym typeface="花風テクノ Bold"/>
            </a:rPr>
            <a:t>equitativa</a:t>
          </a:r>
          <a:r>
            <a:rPr lang="en-US" sz="1800" b="1" dirty="0">
              <a:solidFill>
                <a:schemeClr val="tx1"/>
              </a:solidFill>
              <a:latin typeface="+mj-lt"/>
              <a:ea typeface="花風テクノ Bold"/>
              <a:cs typeface="花風テクノ Bold"/>
              <a:sym typeface="花風テクノ Bold"/>
            </a:rPr>
            <a:t> y </a:t>
          </a:r>
          <a:r>
            <a:rPr lang="en-US" sz="1800" b="1" dirty="0" err="1">
              <a:solidFill>
                <a:schemeClr val="tx1"/>
              </a:solidFill>
              <a:latin typeface="+mj-lt"/>
              <a:ea typeface="花風テクノ Bold"/>
              <a:cs typeface="花風テクノ Bold"/>
              <a:sym typeface="花風テクノ Bold"/>
            </a:rPr>
            <a:t>justa</a:t>
          </a:r>
          <a:r>
            <a:rPr lang="en-US" sz="1800" dirty="0">
              <a:solidFill>
                <a:schemeClr val="tx1"/>
              </a:solidFill>
              <a:latin typeface="+mj-lt"/>
              <a:ea typeface="花風テクノ Bold"/>
              <a:cs typeface="花風テクノ Bold"/>
              <a:sym typeface="花風テクノ Bold"/>
            </a:rPr>
            <a:t> a </a:t>
          </a:r>
          <a:r>
            <a:rPr lang="en-US" sz="1800" dirty="0" err="1">
              <a:solidFill>
                <a:schemeClr val="tx1"/>
              </a:solidFill>
              <a:latin typeface="+mj-lt"/>
              <a:ea typeface="花風テクノ Bold"/>
              <a:cs typeface="花風テクノ Bold"/>
              <a:sym typeface="花風テクノ Bold"/>
            </a:rPr>
            <a:t>todos</a:t>
          </a:r>
          <a:r>
            <a:rPr lang="en-US" sz="1800" dirty="0">
              <a:solidFill>
                <a:schemeClr val="tx1"/>
              </a:solidFill>
              <a:latin typeface="+mj-lt"/>
              <a:ea typeface="花風テクノ Bold"/>
              <a:cs typeface="花風テクノ Bold"/>
              <a:sym typeface="花風テクノ Bold"/>
            </a:rPr>
            <a:t> los </a:t>
          </a:r>
          <a:r>
            <a:rPr lang="en-US" sz="1800" dirty="0" err="1">
              <a:solidFill>
                <a:schemeClr val="tx1"/>
              </a:solidFill>
              <a:latin typeface="+mj-lt"/>
              <a:ea typeface="花風テクノ Bold"/>
              <a:cs typeface="花風テクノ Bold"/>
              <a:sym typeface="花風テクノ Bold"/>
            </a:rPr>
            <a:t>ciudadanos</a:t>
          </a:r>
          <a:r>
            <a:rPr lang="en-US" sz="1800" dirty="0">
              <a:solidFill>
                <a:schemeClr val="tx1"/>
              </a:solidFill>
              <a:latin typeface="+mj-lt"/>
              <a:ea typeface="花風テクノ Bold"/>
              <a:cs typeface="花風テクノ Bold"/>
              <a:sym typeface="花風テクノ Bold"/>
            </a:rPr>
            <a:t>.</a:t>
          </a:r>
          <a:endParaRPr lang="es-HN" sz="1800" dirty="0">
            <a:solidFill>
              <a:schemeClr val="tx1"/>
            </a:solidFill>
            <a:latin typeface="+mj-lt"/>
          </a:endParaRPr>
        </a:p>
      </dgm:t>
    </dgm:pt>
    <dgm:pt modelId="{109CE230-13E5-4737-9840-51B4066E90C6}" type="parTrans" cxnId="{D70EEE21-F4CA-4960-AA6C-8A4AC312E1D3}">
      <dgm:prSet/>
      <dgm:spPr/>
      <dgm:t>
        <a:bodyPr/>
        <a:lstStyle/>
        <a:p>
          <a:endParaRPr lang="es-HN"/>
        </a:p>
      </dgm:t>
    </dgm:pt>
    <dgm:pt modelId="{CE2713E8-419F-494D-B4EA-0993A5BFC156}" type="sibTrans" cxnId="{D70EEE21-F4CA-4960-AA6C-8A4AC312E1D3}">
      <dgm:prSet/>
      <dgm:spPr/>
      <dgm:t>
        <a:bodyPr/>
        <a:lstStyle/>
        <a:p>
          <a:endParaRPr lang="es-HN"/>
        </a:p>
      </dgm:t>
    </dgm:pt>
    <dgm:pt modelId="{42EDE109-CD61-45A1-B20F-CA40FCA08752}" type="pres">
      <dgm:prSet presAssocID="{BDD93B90-D2BE-4EFB-AC8E-C1369BBDA606}" presName="Name0" presStyleCnt="0">
        <dgm:presLayoutVars>
          <dgm:chMax/>
          <dgm:chPref/>
          <dgm:dir/>
        </dgm:presLayoutVars>
      </dgm:prSet>
      <dgm:spPr/>
    </dgm:pt>
    <dgm:pt modelId="{FD6EAA0E-AC58-4957-A6B1-157CFEAD7906}" type="pres">
      <dgm:prSet presAssocID="{18043D46-0236-4290-BB44-E04C9184F4AC}" presName="composite" presStyleCnt="0">
        <dgm:presLayoutVars>
          <dgm:chMax/>
          <dgm:chPref/>
        </dgm:presLayoutVars>
      </dgm:prSet>
      <dgm:spPr/>
    </dgm:pt>
    <dgm:pt modelId="{FB682654-72B5-4F38-A7E4-4E4935CFF28B}" type="pres">
      <dgm:prSet presAssocID="{18043D46-0236-4290-BB44-E04C9184F4AC}" presName="Image" presStyleLbl="bgImgPlace1" presStyleIdx="0" presStyleCnt="1" custLinFactNeighborX="6435" custLinFactNeighborY="13432"/>
      <dgm:spPr>
        <a:blipFill rotWithShape="1">
          <a:blip xmlns:r="http://schemas.openxmlformats.org/officeDocument/2006/relationships" r:embed="rId1"/>
          <a:srcRect/>
          <a:stretch>
            <a:fillRect/>
          </a:stretch>
        </a:blipFill>
      </dgm:spPr>
    </dgm:pt>
    <dgm:pt modelId="{7707CFE3-07D7-427B-87E2-3CF3D32E9421}" type="pres">
      <dgm:prSet presAssocID="{18043D46-0236-4290-BB44-E04C9184F4AC}" presName="ParentText" presStyleLbl="revTx" presStyleIdx="0" presStyleCnt="1" custLinFactNeighborX="1616" custLinFactNeighborY="-119">
        <dgm:presLayoutVars>
          <dgm:chMax val="0"/>
          <dgm:chPref val="0"/>
          <dgm:bulletEnabled val="1"/>
        </dgm:presLayoutVars>
      </dgm:prSet>
      <dgm:spPr/>
    </dgm:pt>
    <dgm:pt modelId="{CBB54E16-6AB8-498E-8E54-23B62F970EDC}" type="pres">
      <dgm:prSet presAssocID="{18043D46-0236-4290-BB44-E04C9184F4AC}" presName="tlFrame" presStyleLbl="node1" presStyleIdx="0" presStyleCnt="4" custLinFactNeighborX="10191" custLinFactNeighborY="24802"/>
      <dgm:spPr/>
    </dgm:pt>
    <dgm:pt modelId="{6727BDBA-153B-4365-829C-3040D25C8625}" type="pres">
      <dgm:prSet presAssocID="{18043D46-0236-4290-BB44-E04C9184F4AC}" presName="trFrame" presStyleLbl="node1" presStyleIdx="1" presStyleCnt="4" custLinFactNeighborX="-7412" custLinFactNeighborY="24802"/>
      <dgm:spPr/>
    </dgm:pt>
    <dgm:pt modelId="{6435A000-26D7-4C77-90A1-6B0575A10F5E}" type="pres">
      <dgm:prSet presAssocID="{18043D46-0236-4290-BB44-E04C9184F4AC}" presName="blFrame" presStyleLbl="node1" presStyleIdx="2" presStyleCnt="4" custLinFactNeighborX="15750" custLinFactNeighborY="-15453"/>
      <dgm:spPr/>
    </dgm:pt>
    <dgm:pt modelId="{AF528989-95C0-47C3-B1C9-0C48671AD70D}" type="pres">
      <dgm:prSet presAssocID="{18043D46-0236-4290-BB44-E04C9184F4AC}" presName="brFrame" presStyleLbl="node1" presStyleIdx="3" presStyleCnt="4" custLinFactNeighborX="-7412" custLinFactNeighborY="-15453"/>
      <dgm:spPr/>
    </dgm:pt>
  </dgm:ptLst>
  <dgm:cxnLst>
    <dgm:cxn modelId="{D70EEE21-F4CA-4960-AA6C-8A4AC312E1D3}" srcId="{BDD93B90-D2BE-4EFB-AC8E-C1369BBDA606}" destId="{18043D46-0236-4290-BB44-E04C9184F4AC}" srcOrd="0" destOrd="0" parTransId="{109CE230-13E5-4737-9840-51B4066E90C6}" sibTransId="{CE2713E8-419F-494D-B4EA-0993A5BFC156}"/>
    <dgm:cxn modelId="{8C6503C7-1E92-4047-818F-C729BC6A2A85}" type="presOf" srcId="{18043D46-0236-4290-BB44-E04C9184F4AC}" destId="{7707CFE3-07D7-427B-87E2-3CF3D32E9421}" srcOrd="0" destOrd="0" presId="urn:microsoft.com/office/officeart/2009/3/layout/FramedTextPicture"/>
    <dgm:cxn modelId="{2D64DEED-75DD-4E15-BBC2-68B046FD9D58}" type="presOf" srcId="{BDD93B90-D2BE-4EFB-AC8E-C1369BBDA606}" destId="{42EDE109-CD61-45A1-B20F-CA40FCA08752}" srcOrd="0" destOrd="0" presId="urn:microsoft.com/office/officeart/2009/3/layout/FramedTextPicture"/>
    <dgm:cxn modelId="{3626116A-E486-4FA3-86FB-CDAEBAE4FBBB}" type="presParOf" srcId="{42EDE109-CD61-45A1-B20F-CA40FCA08752}" destId="{FD6EAA0E-AC58-4957-A6B1-157CFEAD7906}" srcOrd="0" destOrd="0" presId="urn:microsoft.com/office/officeart/2009/3/layout/FramedTextPicture"/>
    <dgm:cxn modelId="{576998BB-2A10-41E5-998F-4C3F8B36BC59}" type="presParOf" srcId="{FD6EAA0E-AC58-4957-A6B1-157CFEAD7906}" destId="{FB682654-72B5-4F38-A7E4-4E4935CFF28B}" srcOrd="0" destOrd="0" presId="urn:microsoft.com/office/officeart/2009/3/layout/FramedTextPicture"/>
    <dgm:cxn modelId="{D8663FF0-AEE1-410A-B32A-C95F27925773}" type="presParOf" srcId="{FD6EAA0E-AC58-4957-A6B1-157CFEAD7906}" destId="{7707CFE3-07D7-427B-87E2-3CF3D32E9421}" srcOrd="1" destOrd="0" presId="urn:microsoft.com/office/officeart/2009/3/layout/FramedTextPicture"/>
    <dgm:cxn modelId="{BBBBAF94-A359-4A41-B204-D1727F85A728}" type="presParOf" srcId="{FD6EAA0E-AC58-4957-A6B1-157CFEAD7906}" destId="{CBB54E16-6AB8-498E-8E54-23B62F970EDC}" srcOrd="2" destOrd="0" presId="urn:microsoft.com/office/officeart/2009/3/layout/FramedTextPicture"/>
    <dgm:cxn modelId="{A66D9382-B99A-411F-9142-D61808FBD7EC}" type="presParOf" srcId="{FD6EAA0E-AC58-4957-A6B1-157CFEAD7906}" destId="{6727BDBA-153B-4365-829C-3040D25C8625}" srcOrd="3" destOrd="0" presId="urn:microsoft.com/office/officeart/2009/3/layout/FramedTextPicture"/>
    <dgm:cxn modelId="{AA09F9A1-C2AF-40EE-8586-ECB6B5E88D53}" type="presParOf" srcId="{FD6EAA0E-AC58-4957-A6B1-157CFEAD7906}" destId="{6435A000-26D7-4C77-90A1-6B0575A10F5E}" srcOrd="4" destOrd="0" presId="urn:microsoft.com/office/officeart/2009/3/layout/FramedTextPicture"/>
    <dgm:cxn modelId="{C3C692DB-2A85-4164-B918-A01C7FC0EB23}" type="presParOf" srcId="{FD6EAA0E-AC58-4957-A6B1-157CFEAD7906}" destId="{AF528989-95C0-47C3-B1C9-0C48671AD70D}" srcOrd="5" destOrd="0" presId="urn:microsoft.com/office/officeart/2009/3/layout/FramedTextPictur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DD93B90-D2BE-4EFB-AC8E-C1369BBDA606}" type="doc">
      <dgm:prSet loTypeId="urn:microsoft.com/office/officeart/2009/3/layout/FramedTextPicture" loCatId="picture" qsTypeId="urn:microsoft.com/office/officeart/2005/8/quickstyle/simple1" qsCatId="simple" csTypeId="urn:microsoft.com/office/officeart/2005/8/colors/accent1_2" csCatId="accent1" phldr="1"/>
      <dgm:spPr/>
      <dgm:t>
        <a:bodyPr/>
        <a:lstStyle/>
        <a:p>
          <a:endParaRPr lang="es-HN"/>
        </a:p>
      </dgm:t>
    </dgm:pt>
    <dgm:pt modelId="{18043D46-0236-4290-BB44-E04C9184F4AC}">
      <dgm:prSet phldrT="[Texto]" custT="1"/>
      <dgm:spPr/>
      <dgm:t>
        <a:bodyPr/>
        <a:lstStyle/>
        <a:p>
          <a:r>
            <a:rPr lang="es-ES" sz="1800" b="0" dirty="0">
              <a:solidFill>
                <a:srgbClr val="000000"/>
              </a:solidFill>
              <a:latin typeface="+mj-lt"/>
              <a:ea typeface="花風テクノ"/>
              <a:sym typeface="花風テクノ"/>
            </a:rPr>
            <a:t>Respeto a La Constitución y las Leyes. </a:t>
          </a:r>
          <a:endParaRPr lang="es-HN" sz="1800" b="0" dirty="0">
            <a:solidFill>
              <a:schemeClr val="tx1"/>
            </a:solidFill>
            <a:latin typeface="+mj-lt"/>
          </a:endParaRPr>
        </a:p>
      </dgm:t>
    </dgm:pt>
    <dgm:pt modelId="{109CE230-13E5-4737-9840-51B4066E90C6}" type="parTrans" cxnId="{D70EEE21-F4CA-4960-AA6C-8A4AC312E1D3}">
      <dgm:prSet/>
      <dgm:spPr/>
      <dgm:t>
        <a:bodyPr/>
        <a:lstStyle/>
        <a:p>
          <a:endParaRPr lang="es-HN"/>
        </a:p>
      </dgm:t>
    </dgm:pt>
    <dgm:pt modelId="{CE2713E8-419F-494D-B4EA-0993A5BFC156}" type="sibTrans" cxnId="{D70EEE21-F4CA-4960-AA6C-8A4AC312E1D3}">
      <dgm:prSet/>
      <dgm:spPr/>
      <dgm:t>
        <a:bodyPr/>
        <a:lstStyle/>
        <a:p>
          <a:endParaRPr lang="es-HN"/>
        </a:p>
      </dgm:t>
    </dgm:pt>
    <dgm:pt modelId="{E96FF36D-AF03-43D5-BEA4-EAE792540A73}">
      <dgm:prSet phldrT="[Texto]" custT="1"/>
      <dgm:spPr/>
      <dgm:t>
        <a:bodyPr/>
        <a:lstStyle/>
        <a:p>
          <a:r>
            <a:rPr lang="es-ES" sz="1800" dirty="0">
              <a:solidFill>
                <a:srgbClr val="000000"/>
              </a:solidFill>
              <a:latin typeface="+mj-lt"/>
              <a:ea typeface="花風テクノ"/>
              <a:sym typeface="花風テクノ"/>
            </a:rPr>
            <a:t>Defensa Nacional.</a:t>
          </a:r>
        </a:p>
      </dgm:t>
    </dgm:pt>
    <dgm:pt modelId="{FD4BFB3B-FA71-418A-B9D5-FE2DE2C870F1}" type="parTrans" cxnId="{4ECC8A6F-9899-4D6D-815A-654911C96525}">
      <dgm:prSet/>
      <dgm:spPr/>
      <dgm:t>
        <a:bodyPr/>
        <a:lstStyle/>
        <a:p>
          <a:endParaRPr lang="es-HN"/>
        </a:p>
      </dgm:t>
    </dgm:pt>
    <dgm:pt modelId="{E4CE469D-43C7-4348-8E02-A28AFB118DEC}" type="sibTrans" cxnId="{4ECC8A6F-9899-4D6D-815A-654911C96525}">
      <dgm:prSet/>
      <dgm:spPr/>
      <dgm:t>
        <a:bodyPr/>
        <a:lstStyle/>
        <a:p>
          <a:endParaRPr lang="es-HN"/>
        </a:p>
      </dgm:t>
    </dgm:pt>
    <dgm:pt modelId="{FA57015A-93EB-43DB-9BA1-599EAEB655BF}">
      <dgm:prSet phldrT="[Texto]" custT="1"/>
      <dgm:spPr/>
      <dgm:t>
        <a:bodyPr/>
        <a:lstStyle/>
        <a:p>
          <a:r>
            <a:rPr lang="es-ES" sz="1800" dirty="0">
              <a:solidFill>
                <a:srgbClr val="000000"/>
              </a:solidFill>
              <a:latin typeface="+mj-lt"/>
              <a:ea typeface="花風テクノ"/>
              <a:sym typeface="花風テクノ"/>
            </a:rPr>
            <a:t>Apoyo en Emergencias.</a:t>
          </a:r>
        </a:p>
      </dgm:t>
    </dgm:pt>
    <dgm:pt modelId="{1385FAFD-9366-4DE5-A050-B298AAF7859D}" type="parTrans" cxnId="{1616004A-BDC8-4A27-BC75-0BC14C886393}">
      <dgm:prSet/>
      <dgm:spPr/>
      <dgm:t>
        <a:bodyPr/>
        <a:lstStyle/>
        <a:p>
          <a:endParaRPr lang="es-HN"/>
        </a:p>
      </dgm:t>
    </dgm:pt>
    <dgm:pt modelId="{00DAC3FE-33DE-42BA-9FFD-C205E4E4D202}" type="sibTrans" cxnId="{1616004A-BDC8-4A27-BC75-0BC14C886393}">
      <dgm:prSet/>
      <dgm:spPr/>
      <dgm:t>
        <a:bodyPr/>
        <a:lstStyle/>
        <a:p>
          <a:endParaRPr lang="es-HN"/>
        </a:p>
      </dgm:t>
    </dgm:pt>
    <dgm:pt modelId="{1D8FCAD1-A607-4A41-8DA4-1E3125880E5E}">
      <dgm:prSet phldrT="[Texto]" custT="1"/>
      <dgm:spPr/>
      <dgm:t>
        <a:bodyPr/>
        <a:lstStyle/>
        <a:p>
          <a:r>
            <a:rPr lang="es-ES" sz="1800" dirty="0">
              <a:solidFill>
                <a:srgbClr val="000000"/>
              </a:solidFill>
              <a:latin typeface="+mj-lt"/>
              <a:ea typeface="花風テクノ"/>
              <a:sym typeface="花風テクノ"/>
            </a:rPr>
            <a:t>Colaboración con la Policía.</a:t>
          </a:r>
        </a:p>
      </dgm:t>
    </dgm:pt>
    <dgm:pt modelId="{C8C0B4DE-658C-4193-AE07-C51735F79DF1}" type="parTrans" cxnId="{0A83E6F6-FDD7-4D20-938D-3B0F02535322}">
      <dgm:prSet/>
      <dgm:spPr/>
      <dgm:t>
        <a:bodyPr/>
        <a:lstStyle/>
        <a:p>
          <a:endParaRPr lang="es-HN"/>
        </a:p>
      </dgm:t>
    </dgm:pt>
    <dgm:pt modelId="{68727428-BD10-43B9-960C-935AE37A559E}" type="sibTrans" cxnId="{0A83E6F6-FDD7-4D20-938D-3B0F02535322}">
      <dgm:prSet/>
      <dgm:spPr/>
      <dgm:t>
        <a:bodyPr/>
        <a:lstStyle/>
        <a:p>
          <a:endParaRPr lang="es-HN"/>
        </a:p>
      </dgm:t>
    </dgm:pt>
    <dgm:pt modelId="{4FD07B59-A247-47C4-9640-C66BD97EACC0}">
      <dgm:prSet phldrT="[Texto]" custT="1"/>
      <dgm:spPr/>
      <dgm:t>
        <a:bodyPr/>
        <a:lstStyle/>
        <a:p>
          <a:r>
            <a:rPr lang="es-HN" sz="1800" dirty="0">
              <a:solidFill>
                <a:srgbClr val="000000"/>
              </a:solidFill>
              <a:latin typeface="+mj-lt"/>
              <a:ea typeface="花風テクノ"/>
              <a:sym typeface="花風テクノ"/>
            </a:rPr>
            <a:t>Neutralidad Política.</a:t>
          </a:r>
          <a:endParaRPr lang="es-HN" sz="1800" dirty="0">
            <a:solidFill>
              <a:schemeClr val="tx1"/>
            </a:solidFill>
            <a:latin typeface="+mj-lt"/>
          </a:endParaRPr>
        </a:p>
      </dgm:t>
    </dgm:pt>
    <dgm:pt modelId="{C71F4B8B-69E8-49BE-80BD-10FDFFE0154B}" type="parTrans" cxnId="{2523CDA1-3AD5-4A22-B70C-0AC31F5C956C}">
      <dgm:prSet/>
      <dgm:spPr/>
      <dgm:t>
        <a:bodyPr/>
        <a:lstStyle/>
        <a:p>
          <a:endParaRPr lang="es-HN"/>
        </a:p>
      </dgm:t>
    </dgm:pt>
    <dgm:pt modelId="{50FBFF2F-AA9C-4A28-9683-C197E9CB5B3E}" type="sibTrans" cxnId="{2523CDA1-3AD5-4A22-B70C-0AC31F5C956C}">
      <dgm:prSet/>
      <dgm:spPr/>
      <dgm:t>
        <a:bodyPr/>
        <a:lstStyle/>
        <a:p>
          <a:endParaRPr lang="es-HN"/>
        </a:p>
      </dgm:t>
    </dgm:pt>
    <dgm:pt modelId="{42EDE109-CD61-45A1-B20F-CA40FCA08752}" type="pres">
      <dgm:prSet presAssocID="{BDD93B90-D2BE-4EFB-AC8E-C1369BBDA606}" presName="Name0" presStyleCnt="0">
        <dgm:presLayoutVars>
          <dgm:chMax/>
          <dgm:chPref/>
          <dgm:dir/>
        </dgm:presLayoutVars>
      </dgm:prSet>
      <dgm:spPr/>
    </dgm:pt>
    <dgm:pt modelId="{FD6EAA0E-AC58-4957-A6B1-157CFEAD7906}" type="pres">
      <dgm:prSet presAssocID="{18043D46-0236-4290-BB44-E04C9184F4AC}" presName="composite" presStyleCnt="0">
        <dgm:presLayoutVars>
          <dgm:chMax/>
          <dgm:chPref/>
        </dgm:presLayoutVars>
      </dgm:prSet>
      <dgm:spPr/>
    </dgm:pt>
    <dgm:pt modelId="{FB682654-72B5-4F38-A7E4-4E4935CFF28B}" type="pres">
      <dgm:prSet presAssocID="{18043D46-0236-4290-BB44-E04C9184F4AC}" presName="Image" presStyleLbl="bgImgPlace1" presStyleIdx="0" presStyleCnt="5" custScaleX="123892" custScaleY="128531" custLinFactNeighborX="-52354" custLinFactNeighborY="28973"/>
      <dgm:spPr>
        <a:blipFill rotWithShape="1">
          <a:blip xmlns:r="http://schemas.openxmlformats.org/officeDocument/2006/relationships" r:embed="rId1"/>
          <a:srcRect/>
          <a:stretch>
            <a:fillRect t="-9000" b="-9000"/>
          </a:stretch>
        </a:blipFill>
      </dgm:spPr>
    </dgm:pt>
    <dgm:pt modelId="{7707CFE3-07D7-427B-87E2-3CF3D32E9421}" type="pres">
      <dgm:prSet presAssocID="{18043D46-0236-4290-BB44-E04C9184F4AC}" presName="ParentText" presStyleLbl="revTx" presStyleIdx="0" presStyleCnt="5" custScaleX="99399" custScaleY="82355" custLinFactNeighborX="1616" custLinFactNeighborY="-119">
        <dgm:presLayoutVars>
          <dgm:chMax val="0"/>
          <dgm:chPref val="0"/>
          <dgm:bulletEnabled val="1"/>
        </dgm:presLayoutVars>
      </dgm:prSet>
      <dgm:spPr/>
    </dgm:pt>
    <dgm:pt modelId="{CBB54E16-6AB8-498E-8E54-23B62F970EDC}" type="pres">
      <dgm:prSet presAssocID="{18043D46-0236-4290-BB44-E04C9184F4AC}" presName="tlFrame" presStyleLbl="node1" presStyleIdx="0" presStyleCnt="20"/>
      <dgm:spPr/>
    </dgm:pt>
    <dgm:pt modelId="{6727BDBA-153B-4365-829C-3040D25C8625}" type="pres">
      <dgm:prSet presAssocID="{18043D46-0236-4290-BB44-E04C9184F4AC}" presName="trFrame" presStyleLbl="node1" presStyleIdx="1" presStyleCnt="20"/>
      <dgm:spPr/>
    </dgm:pt>
    <dgm:pt modelId="{6435A000-26D7-4C77-90A1-6B0575A10F5E}" type="pres">
      <dgm:prSet presAssocID="{18043D46-0236-4290-BB44-E04C9184F4AC}" presName="blFrame" presStyleLbl="node1" presStyleIdx="2" presStyleCnt="20"/>
      <dgm:spPr/>
    </dgm:pt>
    <dgm:pt modelId="{AF528989-95C0-47C3-B1C9-0C48671AD70D}" type="pres">
      <dgm:prSet presAssocID="{18043D46-0236-4290-BB44-E04C9184F4AC}" presName="brFrame" presStyleLbl="node1" presStyleIdx="3" presStyleCnt="20"/>
      <dgm:spPr/>
    </dgm:pt>
    <dgm:pt modelId="{6280EA83-3EB6-4305-B0EE-5ADC26CDDC26}" type="pres">
      <dgm:prSet presAssocID="{CE2713E8-419F-494D-B4EA-0993A5BFC156}" presName="sibTrans" presStyleCnt="0"/>
      <dgm:spPr/>
    </dgm:pt>
    <dgm:pt modelId="{02ADC16D-F9AD-45FD-BF52-00E01C15F4C3}" type="pres">
      <dgm:prSet presAssocID="{E96FF36D-AF03-43D5-BEA4-EAE792540A73}" presName="composite" presStyleCnt="0">
        <dgm:presLayoutVars>
          <dgm:chMax/>
          <dgm:chPref/>
        </dgm:presLayoutVars>
      </dgm:prSet>
      <dgm:spPr/>
    </dgm:pt>
    <dgm:pt modelId="{5867ACF6-FC5C-463D-AF02-3D44A606B1E3}" type="pres">
      <dgm:prSet presAssocID="{E96FF36D-AF03-43D5-BEA4-EAE792540A73}" presName="Image" presStyleLbl="bgImgPlace1" presStyleIdx="1" presStyleCnt="5" custLinFactNeighborX="-12747" custLinFactNeighborY="29915"/>
      <dgm:spPr>
        <a:blipFill rotWithShape="1">
          <a:blip xmlns:r="http://schemas.openxmlformats.org/officeDocument/2006/relationships" r:embed="rId2"/>
          <a:srcRect/>
          <a:stretch>
            <a:fillRect l="-8000" r="-8000"/>
          </a:stretch>
        </a:blipFill>
      </dgm:spPr>
    </dgm:pt>
    <dgm:pt modelId="{95AB96CC-04DB-4D75-B25F-10AD2D602462}" type="pres">
      <dgm:prSet presAssocID="{E96FF36D-AF03-43D5-BEA4-EAE792540A73}" presName="ParentText" presStyleLbl="revTx" presStyleIdx="1" presStyleCnt="5">
        <dgm:presLayoutVars>
          <dgm:chMax val="0"/>
          <dgm:chPref val="0"/>
          <dgm:bulletEnabled val="1"/>
        </dgm:presLayoutVars>
      </dgm:prSet>
      <dgm:spPr/>
    </dgm:pt>
    <dgm:pt modelId="{56E34E16-2601-4EB0-A47F-48BF92784469}" type="pres">
      <dgm:prSet presAssocID="{E96FF36D-AF03-43D5-BEA4-EAE792540A73}" presName="tlFrame" presStyleLbl="node1" presStyleIdx="4" presStyleCnt="20"/>
      <dgm:spPr/>
    </dgm:pt>
    <dgm:pt modelId="{8B55C744-D0CD-4242-9B58-C3382E1C582B}" type="pres">
      <dgm:prSet presAssocID="{E96FF36D-AF03-43D5-BEA4-EAE792540A73}" presName="trFrame" presStyleLbl="node1" presStyleIdx="5" presStyleCnt="20"/>
      <dgm:spPr/>
    </dgm:pt>
    <dgm:pt modelId="{203556CC-86CD-4887-9728-D40D2EB83095}" type="pres">
      <dgm:prSet presAssocID="{E96FF36D-AF03-43D5-BEA4-EAE792540A73}" presName="blFrame" presStyleLbl="node1" presStyleIdx="6" presStyleCnt="20"/>
      <dgm:spPr/>
    </dgm:pt>
    <dgm:pt modelId="{71C8AD0A-BEBE-4696-9216-818B27FCDB41}" type="pres">
      <dgm:prSet presAssocID="{E96FF36D-AF03-43D5-BEA4-EAE792540A73}" presName="brFrame" presStyleLbl="node1" presStyleIdx="7" presStyleCnt="20"/>
      <dgm:spPr/>
    </dgm:pt>
    <dgm:pt modelId="{418C6D2A-9EF4-4579-8B57-5F60F746103B}" type="pres">
      <dgm:prSet presAssocID="{E4CE469D-43C7-4348-8E02-A28AFB118DEC}" presName="sibTrans" presStyleCnt="0"/>
      <dgm:spPr/>
    </dgm:pt>
    <dgm:pt modelId="{61925BDA-1CC3-4146-917F-A1A4CC1B5148}" type="pres">
      <dgm:prSet presAssocID="{FA57015A-93EB-43DB-9BA1-599EAEB655BF}" presName="composite" presStyleCnt="0">
        <dgm:presLayoutVars>
          <dgm:chMax/>
          <dgm:chPref/>
        </dgm:presLayoutVars>
      </dgm:prSet>
      <dgm:spPr/>
    </dgm:pt>
    <dgm:pt modelId="{B698E3FC-EB7F-46B4-9395-72F450F048CE}" type="pres">
      <dgm:prSet presAssocID="{FA57015A-93EB-43DB-9BA1-599EAEB655BF}" presName="Image" presStyleLbl="bgImgPlace1" presStyleIdx="2" presStyleCnt="5"/>
      <dgm:spPr>
        <a:blipFill rotWithShape="1">
          <a:blip xmlns:r="http://schemas.openxmlformats.org/officeDocument/2006/relationships" r:embed="rId3"/>
          <a:srcRect/>
          <a:stretch>
            <a:fillRect l="-6000" r="-6000"/>
          </a:stretch>
        </a:blipFill>
      </dgm:spPr>
    </dgm:pt>
    <dgm:pt modelId="{84847DB2-6096-4845-AD6F-C3AD01F248C1}" type="pres">
      <dgm:prSet presAssocID="{FA57015A-93EB-43DB-9BA1-599EAEB655BF}" presName="ParentText" presStyleLbl="revTx" presStyleIdx="2" presStyleCnt="5" custScaleX="121424">
        <dgm:presLayoutVars>
          <dgm:chMax val="0"/>
          <dgm:chPref val="0"/>
          <dgm:bulletEnabled val="1"/>
        </dgm:presLayoutVars>
      </dgm:prSet>
      <dgm:spPr/>
    </dgm:pt>
    <dgm:pt modelId="{A62DDF85-A967-497C-9A29-F18CB41A3518}" type="pres">
      <dgm:prSet presAssocID="{FA57015A-93EB-43DB-9BA1-599EAEB655BF}" presName="tlFrame" presStyleLbl="node1" presStyleIdx="8" presStyleCnt="20"/>
      <dgm:spPr/>
    </dgm:pt>
    <dgm:pt modelId="{41A4EFC9-5F55-40A2-9497-095BE37BEFE7}" type="pres">
      <dgm:prSet presAssocID="{FA57015A-93EB-43DB-9BA1-599EAEB655BF}" presName="trFrame" presStyleLbl="node1" presStyleIdx="9" presStyleCnt="20"/>
      <dgm:spPr/>
    </dgm:pt>
    <dgm:pt modelId="{7BA62084-CD4B-408A-9077-14C6BAC6824E}" type="pres">
      <dgm:prSet presAssocID="{FA57015A-93EB-43DB-9BA1-599EAEB655BF}" presName="blFrame" presStyleLbl="node1" presStyleIdx="10" presStyleCnt="20"/>
      <dgm:spPr/>
    </dgm:pt>
    <dgm:pt modelId="{0FE5541E-8520-412C-94ED-03C76FDF0B38}" type="pres">
      <dgm:prSet presAssocID="{FA57015A-93EB-43DB-9BA1-599EAEB655BF}" presName="brFrame" presStyleLbl="node1" presStyleIdx="11" presStyleCnt="20"/>
      <dgm:spPr/>
    </dgm:pt>
    <dgm:pt modelId="{6D509DC3-9B2C-4A9F-93FE-4D4BBAB9443E}" type="pres">
      <dgm:prSet presAssocID="{00DAC3FE-33DE-42BA-9FFD-C205E4E4D202}" presName="sibTrans" presStyleCnt="0"/>
      <dgm:spPr/>
    </dgm:pt>
    <dgm:pt modelId="{559352B6-9AD4-4653-87F5-DFE8A95BA04B}" type="pres">
      <dgm:prSet presAssocID="{1D8FCAD1-A607-4A41-8DA4-1E3125880E5E}" presName="composite" presStyleCnt="0">
        <dgm:presLayoutVars>
          <dgm:chMax/>
          <dgm:chPref/>
        </dgm:presLayoutVars>
      </dgm:prSet>
      <dgm:spPr/>
    </dgm:pt>
    <dgm:pt modelId="{8B6C87D8-6C0E-4598-B4E1-EAB80D1BCA47}" type="pres">
      <dgm:prSet presAssocID="{1D8FCAD1-A607-4A41-8DA4-1E3125880E5E}" presName="Image" presStyleLbl="bgImgPlace1" presStyleIdx="3" presStyleCnt="5"/>
      <dgm:spPr>
        <a:blipFill rotWithShape="1">
          <a:blip xmlns:r="http://schemas.openxmlformats.org/officeDocument/2006/relationships" r:embed="rId4"/>
          <a:srcRect/>
          <a:stretch>
            <a:fillRect l="-1000" r="-1000"/>
          </a:stretch>
        </a:blipFill>
      </dgm:spPr>
    </dgm:pt>
    <dgm:pt modelId="{A3BE2178-9BB9-4A64-8D3E-16DBC1776AC1}" type="pres">
      <dgm:prSet presAssocID="{1D8FCAD1-A607-4A41-8DA4-1E3125880E5E}" presName="ParentText" presStyleLbl="revTx" presStyleIdx="3" presStyleCnt="5" custScaleX="121743">
        <dgm:presLayoutVars>
          <dgm:chMax val="0"/>
          <dgm:chPref val="0"/>
          <dgm:bulletEnabled val="1"/>
        </dgm:presLayoutVars>
      </dgm:prSet>
      <dgm:spPr/>
    </dgm:pt>
    <dgm:pt modelId="{DD6818EA-D566-4211-9C03-654283C85585}" type="pres">
      <dgm:prSet presAssocID="{1D8FCAD1-A607-4A41-8DA4-1E3125880E5E}" presName="tlFrame" presStyleLbl="node1" presStyleIdx="12" presStyleCnt="20"/>
      <dgm:spPr/>
    </dgm:pt>
    <dgm:pt modelId="{EC43CDA5-00E6-4FF4-8AF1-4B03288B412F}" type="pres">
      <dgm:prSet presAssocID="{1D8FCAD1-A607-4A41-8DA4-1E3125880E5E}" presName="trFrame" presStyleLbl="node1" presStyleIdx="13" presStyleCnt="20"/>
      <dgm:spPr/>
    </dgm:pt>
    <dgm:pt modelId="{F228CEC1-54F9-4E81-9096-B4FFEB5B6C29}" type="pres">
      <dgm:prSet presAssocID="{1D8FCAD1-A607-4A41-8DA4-1E3125880E5E}" presName="blFrame" presStyleLbl="node1" presStyleIdx="14" presStyleCnt="20"/>
      <dgm:spPr/>
    </dgm:pt>
    <dgm:pt modelId="{11F8DA7F-9F59-427A-9E5B-2D9C5803929E}" type="pres">
      <dgm:prSet presAssocID="{1D8FCAD1-A607-4A41-8DA4-1E3125880E5E}" presName="brFrame" presStyleLbl="node1" presStyleIdx="15" presStyleCnt="20"/>
      <dgm:spPr/>
    </dgm:pt>
    <dgm:pt modelId="{0B460A1D-CC5E-47C9-AC3C-46FFCF36A6AF}" type="pres">
      <dgm:prSet presAssocID="{68727428-BD10-43B9-960C-935AE37A559E}" presName="sibTrans" presStyleCnt="0"/>
      <dgm:spPr/>
    </dgm:pt>
    <dgm:pt modelId="{95BDAEA3-34C8-4606-9D40-E078960A4F18}" type="pres">
      <dgm:prSet presAssocID="{4FD07B59-A247-47C4-9640-C66BD97EACC0}" presName="composite" presStyleCnt="0">
        <dgm:presLayoutVars>
          <dgm:chMax/>
          <dgm:chPref/>
        </dgm:presLayoutVars>
      </dgm:prSet>
      <dgm:spPr/>
    </dgm:pt>
    <dgm:pt modelId="{DCC816FC-5C27-4CC6-B1C8-9D354C6FC74E}" type="pres">
      <dgm:prSet presAssocID="{4FD07B59-A247-47C4-9640-C66BD97EACC0}" presName="Image" presStyleLbl="bgImgPlace1" presStyleIdx="4" presStyleCnt="5"/>
      <dgm:spPr>
        <a:blipFill rotWithShape="1">
          <a:blip xmlns:r="http://schemas.openxmlformats.org/officeDocument/2006/relationships" r:embed="rId5"/>
          <a:srcRect/>
          <a:stretch>
            <a:fillRect l="-7000" r="-7000"/>
          </a:stretch>
        </a:blipFill>
      </dgm:spPr>
    </dgm:pt>
    <dgm:pt modelId="{B86B1F35-3008-4F81-A757-894446D80135}" type="pres">
      <dgm:prSet presAssocID="{4FD07B59-A247-47C4-9640-C66BD97EACC0}" presName="ParentText" presStyleLbl="revTx" presStyleIdx="4" presStyleCnt="5">
        <dgm:presLayoutVars>
          <dgm:chMax val="0"/>
          <dgm:chPref val="0"/>
          <dgm:bulletEnabled val="1"/>
        </dgm:presLayoutVars>
      </dgm:prSet>
      <dgm:spPr/>
    </dgm:pt>
    <dgm:pt modelId="{7FE1766D-ED4A-403B-94EF-C4486D8DF548}" type="pres">
      <dgm:prSet presAssocID="{4FD07B59-A247-47C4-9640-C66BD97EACC0}" presName="tlFrame" presStyleLbl="node1" presStyleIdx="16" presStyleCnt="20"/>
      <dgm:spPr/>
    </dgm:pt>
    <dgm:pt modelId="{E5FF8379-3EF2-4FF8-952A-C99366F9C47F}" type="pres">
      <dgm:prSet presAssocID="{4FD07B59-A247-47C4-9640-C66BD97EACC0}" presName="trFrame" presStyleLbl="node1" presStyleIdx="17" presStyleCnt="20"/>
      <dgm:spPr/>
    </dgm:pt>
    <dgm:pt modelId="{A7F32DC4-9379-4B0D-A95E-2455DA6797BF}" type="pres">
      <dgm:prSet presAssocID="{4FD07B59-A247-47C4-9640-C66BD97EACC0}" presName="blFrame" presStyleLbl="node1" presStyleIdx="18" presStyleCnt="20"/>
      <dgm:spPr/>
    </dgm:pt>
    <dgm:pt modelId="{EC3C6B00-8E18-4517-8A33-576BAF8B9E4A}" type="pres">
      <dgm:prSet presAssocID="{4FD07B59-A247-47C4-9640-C66BD97EACC0}" presName="brFrame" presStyleLbl="node1" presStyleIdx="19" presStyleCnt="20"/>
      <dgm:spPr/>
    </dgm:pt>
  </dgm:ptLst>
  <dgm:cxnLst>
    <dgm:cxn modelId="{D70EEE21-F4CA-4960-AA6C-8A4AC312E1D3}" srcId="{BDD93B90-D2BE-4EFB-AC8E-C1369BBDA606}" destId="{18043D46-0236-4290-BB44-E04C9184F4AC}" srcOrd="0" destOrd="0" parTransId="{109CE230-13E5-4737-9840-51B4066E90C6}" sibTransId="{CE2713E8-419F-494D-B4EA-0993A5BFC156}"/>
    <dgm:cxn modelId="{F5714D27-B60E-4328-A998-F01E5B1B480A}" type="presOf" srcId="{FA57015A-93EB-43DB-9BA1-599EAEB655BF}" destId="{84847DB2-6096-4845-AD6F-C3AD01F248C1}" srcOrd="0" destOrd="0" presId="urn:microsoft.com/office/officeart/2009/3/layout/FramedTextPicture"/>
    <dgm:cxn modelId="{E651FD39-6FAA-45F0-9C15-20A12571C075}" type="presOf" srcId="{1D8FCAD1-A607-4A41-8DA4-1E3125880E5E}" destId="{A3BE2178-9BB9-4A64-8D3E-16DBC1776AC1}" srcOrd="0" destOrd="0" presId="urn:microsoft.com/office/officeart/2009/3/layout/FramedTextPicture"/>
    <dgm:cxn modelId="{1616004A-BDC8-4A27-BC75-0BC14C886393}" srcId="{BDD93B90-D2BE-4EFB-AC8E-C1369BBDA606}" destId="{FA57015A-93EB-43DB-9BA1-599EAEB655BF}" srcOrd="2" destOrd="0" parTransId="{1385FAFD-9366-4DE5-A050-B298AAF7859D}" sibTransId="{00DAC3FE-33DE-42BA-9FFD-C205E4E4D202}"/>
    <dgm:cxn modelId="{4ECC8A6F-9899-4D6D-815A-654911C96525}" srcId="{BDD93B90-D2BE-4EFB-AC8E-C1369BBDA606}" destId="{E96FF36D-AF03-43D5-BEA4-EAE792540A73}" srcOrd="1" destOrd="0" parTransId="{FD4BFB3B-FA71-418A-B9D5-FE2DE2C870F1}" sibTransId="{E4CE469D-43C7-4348-8E02-A28AFB118DEC}"/>
    <dgm:cxn modelId="{2523CDA1-3AD5-4A22-B70C-0AC31F5C956C}" srcId="{BDD93B90-D2BE-4EFB-AC8E-C1369BBDA606}" destId="{4FD07B59-A247-47C4-9640-C66BD97EACC0}" srcOrd="4" destOrd="0" parTransId="{C71F4B8B-69E8-49BE-80BD-10FDFFE0154B}" sibTransId="{50FBFF2F-AA9C-4A28-9683-C197E9CB5B3E}"/>
    <dgm:cxn modelId="{9D4306B2-4ECC-45E3-8CD6-25B334EFA365}" type="presOf" srcId="{E96FF36D-AF03-43D5-BEA4-EAE792540A73}" destId="{95AB96CC-04DB-4D75-B25F-10AD2D602462}" srcOrd="0" destOrd="0" presId="urn:microsoft.com/office/officeart/2009/3/layout/FramedTextPicture"/>
    <dgm:cxn modelId="{391563C5-00BE-4768-AB6C-C885A9D18802}" type="presOf" srcId="{4FD07B59-A247-47C4-9640-C66BD97EACC0}" destId="{B86B1F35-3008-4F81-A757-894446D80135}" srcOrd="0" destOrd="0" presId="urn:microsoft.com/office/officeart/2009/3/layout/FramedTextPicture"/>
    <dgm:cxn modelId="{8C6503C7-1E92-4047-818F-C729BC6A2A85}" type="presOf" srcId="{18043D46-0236-4290-BB44-E04C9184F4AC}" destId="{7707CFE3-07D7-427B-87E2-3CF3D32E9421}" srcOrd="0" destOrd="0" presId="urn:microsoft.com/office/officeart/2009/3/layout/FramedTextPicture"/>
    <dgm:cxn modelId="{2D64DEED-75DD-4E15-BBC2-68B046FD9D58}" type="presOf" srcId="{BDD93B90-D2BE-4EFB-AC8E-C1369BBDA606}" destId="{42EDE109-CD61-45A1-B20F-CA40FCA08752}" srcOrd="0" destOrd="0" presId="urn:microsoft.com/office/officeart/2009/3/layout/FramedTextPicture"/>
    <dgm:cxn modelId="{0A83E6F6-FDD7-4D20-938D-3B0F02535322}" srcId="{BDD93B90-D2BE-4EFB-AC8E-C1369BBDA606}" destId="{1D8FCAD1-A607-4A41-8DA4-1E3125880E5E}" srcOrd="3" destOrd="0" parTransId="{C8C0B4DE-658C-4193-AE07-C51735F79DF1}" sibTransId="{68727428-BD10-43B9-960C-935AE37A559E}"/>
    <dgm:cxn modelId="{3626116A-E486-4FA3-86FB-CDAEBAE4FBBB}" type="presParOf" srcId="{42EDE109-CD61-45A1-B20F-CA40FCA08752}" destId="{FD6EAA0E-AC58-4957-A6B1-157CFEAD7906}" srcOrd="0" destOrd="0" presId="urn:microsoft.com/office/officeart/2009/3/layout/FramedTextPicture"/>
    <dgm:cxn modelId="{576998BB-2A10-41E5-998F-4C3F8B36BC59}" type="presParOf" srcId="{FD6EAA0E-AC58-4957-A6B1-157CFEAD7906}" destId="{FB682654-72B5-4F38-A7E4-4E4935CFF28B}" srcOrd="0" destOrd="0" presId="urn:microsoft.com/office/officeart/2009/3/layout/FramedTextPicture"/>
    <dgm:cxn modelId="{D8663FF0-AEE1-410A-B32A-C95F27925773}" type="presParOf" srcId="{FD6EAA0E-AC58-4957-A6B1-157CFEAD7906}" destId="{7707CFE3-07D7-427B-87E2-3CF3D32E9421}" srcOrd="1" destOrd="0" presId="urn:microsoft.com/office/officeart/2009/3/layout/FramedTextPicture"/>
    <dgm:cxn modelId="{BBBBAF94-A359-4A41-B204-D1727F85A728}" type="presParOf" srcId="{FD6EAA0E-AC58-4957-A6B1-157CFEAD7906}" destId="{CBB54E16-6AB8-498E-8E54-23B62F970EDC}" srcOrd="2" destOrd="0" presId="urn:microsoft.com/office/officeart/2009/3/layout/FramedTextPicture"/>
    <dgm:cxn modelId="{A66D9382-B99A-411F-9142-D61808FBD7EC}" type="presParOf" srcId="{FD6EAA0E-AC58-4957-A6B1-157CFEAD7906}" destId="{6727BDBA-153B-4365-829C-3040D25C8625}" srcOrd="3" destOrd="0" presId="urn:microsoft.com/office/officeart/2009/3/layout/FramedTextPicture"/>
    <dgm:cxn modelId="{AA09F9A1-C2AF-40EE-8586-ECB6B5E88D53}" type="presParOf" srcId="{FD6EAA0E-AC58-4957-A6B1-157CFEAD7906}" destId="{6435A000-26D7-4C77-90A1-6B0575A10F5E}" srcOrd="4" destOrd="0" presId="urn:microsoft.com/office/officeart/2009/3/layout/FramedTextPicture"/>
    <dgm:cxn modelId="{C3C692DB-2A85-4164-B918-A01C7FC0EB23}" type="presParOf" srcId="{FD6EAA0E-AC58-4957-A6B1-157CFEAD7906}" destId="{AF528989-95C0-47C3-B1C9-0C48671AD70D}" srcOrd="5" destOrd="0" presId="urn:microsoft.com/office/officeart/2009/3/layout/FramedTextPicture"/>
    <dgm:cxn modelId="{363D2000-9677-492A-8945-225D38820BA9}" type="presParOf" srcId="{42EDE109-CD61-45A1-B20F-CA40FCA08752}" destId="{6280EA83-3EB6-4305-B0EE-5ADC26CDDC26}" srcOrd="1" destOrd="0" presId="urn:microsoft.com/office/officeart/2009/3/layout/FramedTextPicture"/>
    <dgm:cxn modelId="{EFCECF68-AFF1-4CC2-9BDD-41926CFD2899}" type="presParOf" srcId="{42EDE109-CD61-45A1-B20F-CA40FCA08752}" destId="{02ADC16D-F9AD-45FD-BF52-00E01C15F4C3}" srcOrd="2" destOrd="0" presId="urn:microsoft.com/office/officeart/2009/3/layout/FramedTextPicture"/>
    <dgm:cxn modelId="{8A53666B-3DED-43B5-92B2-25252058CE13}" type="presParOf" srcId="{02ADC16D-F9AD-45FD-BF52-00E01C15F4C3}" destId="{5867ACF6-FC5C-463D-AF02-3D44A606B1E3}" srcOrd="0" destOrd="0" presId="urn:microsoft.com/office/officeart/2009/3/layout/FramedTextPicture"/>
    <dgm:cxn modelId="{5DFB6B89-931D-4E53-A55E-3725AA66DE8C}" type="presParOf" srcId="{02ADC16D-F9AD-45FD-BF52-00E01C15F4C3}" destId="{95AB96CC-04DB-4D75-B25F-10AD2D602462}" srcOrd="1" destOrd="0" presId="urn:microsoft.com/office/officeart/2009/3/layout/FramedTextPicture"/>
    <dgm:cxn modelId="{8069ED52-3810-4F0B-904E-1DA0254AA781}" type="presParOf" srcId="{02ADC16D-F9AD-45FD-BF52-00E01C15F4C3}" destId="{56E34E16-2601-4EB0-A47F-48BF92784469}" srcOrd="2" destOrd="0" presId="urn:microsoft.com/office/officeart/2009/3/layout/FramedTextPicture"/>
    <dgm:cxn modelId="{3B70A9C2-4794-4DAF-A0D9-59622DCE5D1F}" type="presParOf" srcId="{02ADC16D-F9AD-45FD-BF52-00E01C15F4C3}" destId="{8B55C744-D0CD-4242-9B58-C3382E1C582B}" srcOrd="3" destOrd="0" presId="urn:microsoft.com/office/officeart/2009/3/layout/FramedTextPicture"/>
    <dgm:cxn modelId="{73AAC24E-9398-43CD-B011-A645FBF7C1FD}" type="presParOf" srcId="{02ADC16D-F9AD-45FD-BF52-00E01C15F4C3}" destId="{203556CC-86CD-4887-9728-D40D2EB83095}" srcOrd="4" destOrd="0" presId="urn:microsoft.com/office/officeart/2009/3/layout/FramedTextPicture"/>
    <dgm:cxn modelId="{D8431693-7371-492A-8D85-7CCA1440C43E}" type="presParOf" srcId="{02ADC16D-F9AD-45FD-BF52-00E01C15F4C3}" destId="{71C8AD0A-BEBE-4696-9216-818B27FCDB41}" srcOrd="5" destOrd="0" presId="urn:microsoft.com/office/officeart/2009/3/layout/FramedTextPicture"/>
    <dgm:cxn modelId="{7CC5EC49-C4EC-4555-9874-FB8B95B890F7}" type="presParOf" srcId="{42EDE109-CD61-45A1-B20F-CA40FCA08752}" destId="{418C6D2A-9EF4-4579-8B57-5F60F746103B}" srcOrd="3" destOrd="0" presId="urn:microsoft.com/office/officeart/2009/3/layout/FramedTextPicture"/>
    <dgm:cxn modelId="{94A71B6C-A6F7-4D24-8845-F05E109B72C2}" type="presParOf" srcId="{42EDE109-CD61-45A1-B20F-CA40FCA08752}" destId="{61925BDA-1CC3-4146-917F-A1A4CC1B5148}" srcOrd="4" destOrd="0" presId="urn:microsoft.com/office/officeart/2009/3/layout/FramedTextPicture"/>
    <dgm:cxn modelId="{9FB6EC87-070C-4631-AE7F-E7C96FFBA758}" type="presParOf" srcId="{61925BDA-1CC3-4146-917F-A1A4CC1B5148}" destId="{B698E3FC-EB7F-46B4-9395-72F450F048CE}" srcOrd="0" destOrd="0" presId="urn:microsoft.com/office/officeart/2009/3/layout/FramedTextPicture"/>
    <dgm:cxn modelId="{F9246683-1ABA-4D8B-B6E4-18A7CB7ECB45}" type="presParOf" srcId="{61925BDA-1CC3-4146-917F-A1A4CC1B5148}" destId="{84847DB2-6096-4845-AD6F-C3AD01F248C1}" srcOrd="1" destOrd="0" presId="urn:microsoft.com/office/officeart/2009/3/layout/FramedTextPicture"/>
    <dgm:cxn modelId="{3E591260-C457-439A-9958-291DA1A8A399}" type="presParOf" srcId="{61925BDA-1CC3-4146-917F-A1A4CC1B5148}" destId="{A62DDF85-A967-497C-9A29-F18CB41A3518}" srcOrd="2" destOrd="0" presId="urn:microsoft.com/office/officeart/2009/3/layout/FramedTextPicture"/>
    <dgm:cxn modelId="{DF728D3C-52BA-45E2-8DCC-56C4A3D6E108}" type="presParOf" srcId="{61925BDA-1CC3-4146-917F-A1A4CC1B5148}" destId="{41A4EFC9-5F55-40A2-9497-095BE37BEFE7}" srcOrd="3" destOrd="0" presId="urn:microsoft.com/office/officeart/2009/3/layout/FramedTextPicture"/>
    <dgm:cxn modelId="{14A374BE-44FC-4F7D-A4D3-B79D1CF48FFE}" type="presParOf" srcId="{61925BDA-1CC3-4146-917F-A1A4CC1B5148}" destId="{7BA62084-CD4B-408A-9077-14C6BAC6824E}" srcOrd="4" destOrd="0" presId="urn:microsoft.com/office/officeart/2009/3/layout/FramedTextPicture"/>
    <dgm:cxn modelId="{C10F955B-832C-4E38-9E08-D112DD098D77}" type="presParOf" srcId="{61925BDA-1CC3-4146-917F-A1A4CC1B5148}" destId="{0FE5541E-8520-412C-94ED-03C76FDF0B38}" srcOrd="5" destOrd="0" presId="urn:microsoft.com/office/officeart/2009/3/layout/FramedTextPicture"/>
    <dgm:cxn modelId="{FEF717B1-1B86-4B24-9D5D-B7EC6E73ED0A}" type="presParOf" srcId="{42EDE109-CD61-45A1-B20F-CA40FCA08752}" destId="{6D509DC3-9B2C-4A9F-93FE-4D4BBAB9443E}" srcOrd="5" destOrd="0" presId="urn:microsoft.com/office/officeart/2009/3/layout/FramedTextPicture"/>
    <dgm:cxn modelId="{BBC07B6B-2CD8-431C-9228-09AD36B09C5A}" type="presParOf" srcId="{42EDE109-CD61-45A1-B20F-CA40FCA08752}" destId="{559352B6-9AD4-4653-87F5-DFE8A95BA04B}" srcOrd="6" destOrd="0" presId="urn:microsoft.com/office/officeart/2009/3/layout/FramedTextPicture"/>
    <dgm:cxn modelId="{A4FB78CB-B8E5-4F33-A7A8-B2EF2583EC97}" type="presParOf" srcId="{559352B6-9AD4-4653-87F5-DFE8A95BA04B}" destId="{8B6C87D8-6C0E-4598-B4E1-EAB80D1BCA47}" srcOrd="0" destOrd="0" presId="urn:microsoft.com/office/officeart/2009/3/layout/FramedTextPicture"/>
    <dgm:cxn modelId="{7A8A003E-5203-4B20-9BCF-AA3CCC7E10B3}" type="presParOf" srcId="{559352B6-9AD4-4653-87F5-DFE8A95BA04B}" destId="{A3BE2178-9BB9-4A64-8D3E-16DBC1776AC1}" srcOrd="1" destOrd="0" presId="urn:microsoft.com/office/officeart/2009/3/layout/FramedTextPicture"/>
    <dgm:cxn modelId="{1CDACA5E-8334-4B49-882D-4946FA8B4046}" type="presParOf" srcId="{559352B6-9AD4-4653-87F5-DFE8A95BA04B}" destId="{DD6818EA-D566-4211-9C03-654283C85585}" srcOrd="2" destOrd="0" presId="urn:microsoft.com/office/officeart/2009/3/layout/FramedTextPicture"/>
    <dgm:cxn modelId="{B883804B-F3F8-4839-988F-9FA39C5AFF10}" type="presParOf" srcId="{559352B6-9AD4-4653-87F5-DFE8A95BA04B}" destId="{EC43CDA5-00E6-4FF4-8AF1-4B03288B412F}" srcOrd="3" destOrd="0" presId="urn:microsoft.com/office/officeart/2009/3/layout/FramedTextPicture"/>
    <dgm:cxn modelId="{7EEEEA23-D616-48A7-820B-80A9C1E06C6B}" type="presParOf" srcId="{559352B6-9AD4-4653-87F5-DFE8A95BA04B}" destId="{F228CEC1-54F9-4E81-9096-B4FFEB5B6C29}" srcOrd="4" destOrd="0" presId="urn:microsoft.com/office/officeart/2009/3/layout/FramedTextPicture"/>
    <dgm:cxn modelId="{3EC51F33-7894-40D5-B3EB-F597480A479F}" type="presParOf" srcId="{559352B6-9AD4-4653-87F5-DFE8A95BA04B}" destId="{11F8DA7F-9F59-427A-9E5B-2D9C5803929E}" srcOrd="5" destOrd="0" presId="urn:microsoft.com/office/officeart/2009/3/layout/FramedTextPicture"/>
    <dgm:cxn modelId="{EC43C465-7601-4FD6-8F85-6EE66F8DCE6E}" type="presParOf" srcId="{42EDE109-CD61-45A1-B20F-CA40FCA08752}" destId="{0B460A1D-CC5E-47C9-AC3C-46FFCF36A6AF}" srcOrd="7" destOrd="0" presId="urn:microsoft.com/office/officeart/2009/3/layout/FramedTextPicture"/>
    <dgm:cxn modelId="{2B510EBB-8210-4CD5-84B3-4A308C689481}" type="presParOf" srcId="{42EDE109-CD61-45A1-B20F-CA40FCA08752}" destId="{95BDAEA3-34C8-4606-9D40-E078960A4F18}" srcOrd="8" destOrd="0" presId="urn:microsoft.com/office/officeart/2009/3/layout/FramedTextPicture"/>
    <dgm:cxn modelId="{9872DA96-050A-43BD-864E-449864E8C076}" type="presParOf" srcId="{95BDAEA3-34C8-4606-9D40-E078960A4F18}" destId="{DCC816FC-5C27-4CC6-B1C8-9D354C6FC74E}" srcOrd="0" destOrd="0" presId="urn:microsoft.com/office/officeart/2009/3/layout/FramedTextPicture"/>
    <dgm:cxn modelId="{E23BD7EF-C580-4DE7-9C89-D56F221CA09B}" type="presParOf" srcId="{95BDAEA3-34C8-4606-9D40-E078960A4F18}" destId="{B86B1F35-3008-4F81-A757-894446D80135}" srcOrd="1" destOrd="0" presId="urn:microsoft.com/office/officeart/2009/3/layout/FramedTextPicture"/>
    <dgm:cxn modelId="{945E38F2-BF24-4F83-9C72-9969ECDADA29}" type="presParOf" srcId="{95BDAEA3-34C8-4606-9D40-E078960A4F18}" destId="{7FE1766D-ED4A-403B-94EF-C4486D8DF548}" srcOrd="2" destOrd="0" presId="urn:microsoft.com/office/officeart/2009/3/layout/FramedTextPicture"/>
    <dgm:cxn modelId="{CC59C8C7-FD2C-448D-B5FD-8A1774374AF4}" type="presParOf" srcId="{95BDAEA3-34C8-4606-9D40-E078960A4F18}" destId="{E5FF8379-3EF2-4FF8-952A-C99366F9C47F}" srcOrd="3" destOrd="0" presId="urn:microsoft.com/office/officeart/2009/3/layout/FramedTextPicture"/>
    <dgm:cxn modelId="{C6281175-3437-4912-9AD0-74A3D096645A}" type="presParOf" srcId="{95BDAEA3-34C8-4606-9D40-E078960A4F18}" destId="{A7F32DC4-9379-4B0D-A95E-2455DA6797BF}" srcOrd="4" destOrd="0" presId="urn:microsoft.com/office/officeart/2009/3/layout/FramedTextPicture"/>
    <dgm:cxn modelId="{546EE055-83BE-44AA-93D8-17D272EC7564}" type="presParOf" srcId="{95BDAEA3-34C8-4606-9D40-E078960A4F18}" destId="{EC3C6B00-8E18-4517-8A33-576BAF8B9E4A}" srcOrd="5" destOrd="0" presId="urn:microsoft.com/office/officeart/2009/3/layout/FramedTextPictur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7ABE08E-68A0-4B22-A590-92037DA8B002}" type="doc">
      <dgm:prSet loTypeId="urn:microsoft.com/office/officeart/2008/layout/AccentedPicture" loCatId="picture" qsTypeId="urn:microsoft.com/office/officeart/2005/8/quickstyle/simple5" qsCatId="simple" csTypeId="urn:microsoft.com/office/officeart/2005/8/colors/colorful5" csCatId="colorful" phldr="1"/>
      <dgm:spPr/>
      <dgm:t>
        <a:bodyPr/>
        <a:lstStyle/>
        <a:p>
          <a:endParaRPr lang="es-HN"/>
        </a:p>
      </dgm:t>
    </dgm:pt>
    <dgm:pt modelId="{2EFFF680-EA8B-440D-8906-950C9A10D90A}">
      <dgm:prSet phldrT="[Texto]" custT="1"/>
      <dgm:spPr/>
      <dgm:t>
        <a:bodyPr/>
        <a:lstStyle/>
        <a:p>
          <a:pPr algn="ctr">
            <a:buClrTx/>
            <a:buSzTx/>
            <a:buFontTx/>
            <a:buNone/>
          </a:pPr>
          <a:endParaRPr lang="es-HN" sz="1400" b="1" dirty="0">
            <a:solidFill>
              <a:srgbClr val="0070C0"/>
            </a:solidFill>
            <a:effectLst/>
          </a:endParaRPr>
        </a:p>
      </dgm:t>
    </dgm:pt>
    <dgm:pt modelId="{E5809488-A6C5-45C8-898D-1C63DD730944}" type="parTrans" cxnId="{FDCECD35-171C-43CF-BF45-5A18D5E8BA59}">
      <dgm:prSet/>
      <dgm:spPr/>
      <dgm:t>
        <a:bodyPr/>
        <a:lstStyle/>
        <a:p>
          <a:pPr algn="just"/>
          <a:endParaRPr lang="es-HN" sz="1600"/>
        </a:p>
      </dgm:t>
    </dgm:pt>
    <dgm:pt modelId="{A660E752-874C-4B04-A51D-EC13DEA6306C}" type="sibTrans" cxnId="{FDCECD35-171C-43CF-BF45-5A18D5E8BA59}">
      <dgm:prSet/>
      <dgm:spPr>
        <a:blipFill rotWithShape="1">
          <a:blip xmlns:r="http://schemas.openxmlformats.org/officeDocument/2006/relationships" r:embed="rId1"/>
          <a:srcRect/>
          <a:stretch>
            <a:fillRect l="-39000" r="-39000"/>
          </a:stretch>
        </a:blipFill>
      </dgm:spPr>
      <dgm:t>
        <a:bodyPr/>
        <a:lstStyle/>
        <a:p>
          <a:pPr algn="just"/>
          <a:endParaRPr lang="es-HN" sz="1600"/>
        </a:p>
      </dgm:t>
    </dgm:pt>
    <dgm:pt modelId="{46659717-EA35-4847-92F0-5412DA376A35}">
      <dgm:prSet phldrT="[Texto]" custT="1"/>
      <dgm:spPr/>
      <dgm:t>
        <a:bodyPr/>
        <a:lstStyle/>
        <a:p>
          <a:pPr algn="just"/>
          <a:r>
            <a:rPr lang="es-ES" sz="1400" dirty="0"/>
            <a:t>Los ciudadanos hondureños tenemos dignidad y derechos, no somos objetos, mercancías, NO pueden tratarnos como cosas.</a:t>
          </a:r>
          <a:endParaRPr lang="es-HN" sz="1400" dirty="0"/>
        </a:p>
      </dgm:t>
    </dgm:pt>
    <dgm:pt modelId="{0C474E28-EB57-4F76-8C60-43B7877A9D19}" type="parTrans" cxnId="{1E769DC6-B6FC-41A5-9B52-1EB6E340701C}">
      <dgm:prSet/>
      <dgm:spPr/>
      <dgm:t>
        <a:bodyPr/>
        <a:lstStyle/>
        <a:p>
          <a:pPr algn="just"/>
          <a:endParaRPr lang="es-HN" sz="1600"/>
        </a:p>
      </dgm:t>
    </dgm:pt>
    <dgm:pt modelId="{A219E872-4130-4239-8B6E-9CBFB9005CF7}" type="sibTrans" cxnId="{1E769DC6-B6FC-41A5-9B52-1EB6E340701C}">
      <dgm:prSet/>
      <dgm:spPr/>
      <dgm:t>
        <a:bodyPr/>
        <a:lstStyle/>
        <a:p>
          <a:pPr algn="just"/>
          <a:endParaRPr lang="es-HN" sz="1600"/>
        </a:p>
      </dgm:t>
    </dgm:pt>
    <dgm:pt modelId="{32D15D02-7EFA-4E0E-B3D8-F4E8CB1C421A}">
      <dgm:prSet custT="1"/>
      <dgm:spPr/>
      <dgm:t>
        <a:bodyPr/>
        <a:lstStyle/>
        <a:p>
          <a:pPr algn="just"/>
          <a:r>
            <a:rPr lang="es-ES" sz="1400" dirty="0"/>
            <a:t>Deben respetar nuestros derechos desde nuestro nacimiento hasta nuestra muerte.</a:t>
          </a:r>
          <a:endParaRPr lang="es-HN" sz="1400" dirty="0"/>
        </a:p>
      </dgm:t>
    </dgm:pt>
    <dgm:pt modelId="{5A1FCC57-1266-4309-B12B-A198B3947D7D}" type="parTrans" cxnId="{204A262C-39E2-479F-BE9A-5E9021690518}">
      <dgm:prSet/>
      <dgm:spPr/>
      <dgm:t>
        <a:bodyPr/>
        <a:lstStyle/>
        <a:p>
          <a:pPr algn="just"/>
          <a:endParaRPr lang="es-HN" sz="1600"/>
        </a:p>
      </dgm:t>
    </dgm:pt>
    <dgm:pt modelId="{58F02F21-4200-4856-8FA3-0A084383415F}" type="sibTrans" cxnId="{204A262C-39E2-479F-BE9A-5E9021690518}">
      <dgm:prSet/>
      <dgm:spPr/>
      <dgm:t>
        <a:bodyPr/>
        <a:lstStyle/>
        <a:p>
          <a:pPr algn="just"/>
          <a:endParaRPr lang="es-HN" sz="1600"/>
        </a:p>
      </dgm:t>
    </dgm:pt>
    <dgm:pt modelId="{A16967D2-4BAF-44F4-AE04-F0767EC005BF}">
      <dgm:prSet custT="1"/>
      <dgm:spPr/>
      <dgm:t>
        <a:bodyPr/>
        <a:lstStyle/>
        <a:p>
          <a:pPr algn="just"/>
          <a:r>
            <a:rPr lang="es-ES" sz="1400" dirty="0"/>
            <a:t>Deben tratar a cada hondureño (a) como un fin en si mismo, como lo más valioso e importante.</a:t>
          </a:r>
          <a:endParaRPr lang="es-HN" sz="1400" dirty="0"/>
        </a:p>
      </dgm:t>
    </dgm:pt>
    <dgm:pt modelId="{A74DC207-F8E8-4C58-9D30-866BC3B02D3F}" type="parTrans" cxnId="{192CABD2-6ECA-4279-A145-C9C0991F86C1}">
      <dgm:prSet/>
      <dgm:spPr/>
      <dgm:t>
        <a:bodyPr/>
        <a:lstStyle/>
        <a:p>
          <a:pPr algn="just"/>
          <a:endParaRPr lang="es-HN" sz="1600"/>
        </a:p>
      </dgm:t>
    </dgm:pt>
    <dgm:pt modelId="{A59872F4-BE34-4BBC-B95D-23B2475B1E3B}" type="sibTrans" cxnId="{192CABD2-6ECA-4279-A145-C9C0991F86C1}">
      <dgm:prSet/>
      <dgm:spPr/>
      <dgm:t>
        <a:bodyPr/>
        <a:lstStyle/>
        <a:p>
          <a:pPr algn="just"/>
          <a:endParaRPr lang="es-HN" sz="1600"/>
        </a:p>
      </dgm:t>
    </dgm:pt>
    <dgm:pt modelId="{3D2D9B6B-AA94-454C-B565-8C3E95B88F40}">
      <dgm:prSet custT="1"/>
      <dgm:spPr/>
      <dgm:t>
        <a:bodyPr/>
        <a:lstStyle/>
        <a:p>
          <a:pPr algn="just"/>
          <a:r>
            <a:rPr lang="es-ES" sz="1400" dirty="0"/>
            <a:t>Los hondureños NO deben ser utilizados para que otras personas lleguen a posiciones de poder, las cosas se utilizan , las personas NO.</a:t>
          </a:r>
          <a:endParaRPr lang="es-HN" sz="1400" dirty="0"/>
        </a:p>
      </dgm:t>
    </dgm:pt>
    <dgm:pt modelId="{8571DBC4-799F-469F-9A0C-266C49315303}" type="parTrans" cxnId="{F6FA83AF-8019-42B1-A83C-06994630305C}">
      <dgm:prSet/>
      <dgm:spPr/>
      <dgm:t>
        <a:bodyPr/>
        <a:lstStyle/>
        <a:p>
          <a:pPr algn="just"/>
          <a:endParaRPr lang="es-HN" sz="1600"/>
        </a:p>
      </dgm:t>
    </dgm:pt>
    <dgm:pt modelId="{1688C901-9599-4483-B232-E8E58EA22ECE}" type="sibTrans" cxnId="{F6FA83AF-8019-42B1-A83C-06994630305C}">
      <dgm:prSet/>
      <dgm:spPr/>
      <dgm:t>
        <a:bodyPr/>
        <a:lstStyle/>
        <a:p>
          <a:pPr algn="just"/>
          <a:endParaRPr lang="es-HN" sz="1600"/>
        </a:p>
      </dgm:t>
    </dgm:pt>
    <dgm:pt modelId="{73D3C4BA-6C78-4F36-B59C-628DDD0FC550}">
      <dgm:prSet custT="1"/>
      <dgm:spPr/>
      <dgm:t>
        <a:bodyPr/>
        <a:lstStyle/>
        <a:p>
          <a:pPr algn="just"/>
          <a:r>
            <a:rPr lang="es-ES" sz="1400" dirty="0"/>
            <a:t>Cuando se instrumentaliza a las personas se les hace vulnerables a la violación de sus derechos. </a:t>
          </a:r>
          <a:endParaRPr lang="es-HN" sz="1400" dirty="0"/>
        </a:p>
      </dgm:t>
    </dgm:pt>
    <dgm:pt modelId="{D1164DF3-642F-4CDB-B281-E59F15C8F361}" type="parTrans" cxnId="{399C5D13-DE19-40B4-AA68-AE9959E7B215}">
      <dgm:prSet/>
      <dgm:spPr/>
      <dgm:t>
        <a:bodyPr/>
        <a:lstStyle/>
        <a:p>
          <a:pPr algn="just"/>
          <a:endParaRPr lang="es-HN" sz="1600"/>
        </a:p>
      </dgm:t>
    </dgm:pt>
    <dgm:pt modelId="{A27EADEB-1A45-40E8-BC83-4F2B6D34D0E2}" type="sibTrans" cxnId="{399C5D13-DE19-40B4-AA68-AE9959E7B215}">
      <dgm:prSet/>
      <dgm:spPr/>
      <dgm:t>
        <a:bodyPr/>
        <a:lstStyle/>
        <a:p>
          <a:pPr algn="just"/>
          <a:endParaRPr lang="es-HN" sz="1600"/>
        </a:p>
      </dgm:t>
    </dgm:pt>
    <dgm:pt modelId="{A1AC2427-F11A-43F1-B873-4643E51D5AE5}" type="pres">
      <dgm:prSet presAssocID="{87ABE08E-68A0-4B22-A590-92037DA8B002}" presName="Name0" presStyleCnt="0">
        <dgm:presLayoutVars>
          <dgm:dir/>
        </dgm:presLayoutVars>
      </dgm:prSet>
      <dgm:spPr/>
    </dgm:pt>
    <dgm:pt modelId="{0A23B96F-7851-46A9-B8E4-20D10FB6F4FA}" type="pres">
      <dgm:prSet presAssocID="{A660E752-874C-4B04-A51D-EC13DEA6306C}" presName="picture_1" presStyleLbl="bgImgPlace1" presStyleIdx="0" presStyleCnt="1"/>
      <dgm:spPr/>
    </dgm:pt>
    <dgm:pt modelId="{FAD71E47-B23E-47EA-B2B5-8D30A24D5CA0}" type="pres">
      <dgm:prSet presAssocID="{2EFFF680-EA8B-440D-8906-950C9A10D90A}" presName="text_1" presStyleLbl="node1" presStyleIdx="0" presStyleCnt="0">
        <dgm:presLayoutVars>
          <dgm:bulletEnabled val="1"/>
        </dgm:presLayoutVars>
      </dgm:prSet>
      <dgm:spPr/>
    </dgm:pt>
    <dgm:pt modelId="{7D617166-40D1-4D3D-8BED-11F11A63B36F}" type="pres">
      <dgm:prSet presAssocID="{87ABE08E-68A0-4B22-A590-92037DA8B002}" presName="linV" presStyleCnt="0"/>
      <dgm:spPr/>
    </dgm:pt>
    <dgm:pt modelId="{95B86A0E-755C-4A59-9AF8-B477E5046527}" type="pres">
      <dgm:prSet presAssocID="{46659717-EA35-4847-92F0-5412DA376A35}" presName="pair" presStyleCnt="0"/>
      <dgm:spPr/>
    </dgm:pt>
    <dgm:pt modelId="{8569B7ED-47ED-4AE8-BFE7-6DB024D9213C}" type="pres">
      <dgm:prSet presAssocID="{46659717-EA35-4847-92F0-5412DA376A35}" presName="spaceH" presStyleLbl="node1" presStyleIdx="0" presStyleCnt="0"/>
      <dgm:spPr/>
    </dgm:pt>
    <dgm:pt modelId="{55CF0813-FB97-4C21-ADDB-2E97EE23E60B}" type="pres">
      <dgm:prSet presAssocID="{46659717-EA35-4847-92F0-5412DA376A35}" presName="desPictures" presStyleLbl="alignImgPlace1" presStyleIdx="0" presStyleCnt="5"/>
      <dgm:spPr/>
    </dgm:pt>
    <dgm:pt modelId="{CB8619F6-EFF0-4F13-A5E4-10FA6B4A72C3}" type="pres">
      <dgm:prSet presAssocID="{46659717-EA35-4847-92F0-5412DA376A35}" presName="desTextWrapper" presStyleCnt="0"/>
      <dgm:spPr/>
    </dgm:pt>
    <dgm:pt modelId="{C8BEC67A-B01F-41F8-884D-358B8B120B25}" type="pres">
      <dgm:prSet presAssocID="{46659717-EA35-4847-92F0-5412DA376A35}" presName="desText" presStyleLbl="revTx" presStyleIdx="0" presStyleCnt="5">
        <dgm:presLayoutVars>
          <dgm:bulletEnabled val="1"/>
        </dgm:presLayoutVars>
      </dgm:prSet>
      <dgm:spPr/>
    </dgm:pt>
    <dgm:pt modelId="{1EF79A16-2004-46E5-A0F0-23EAFD269805}" type="pres">
      <dgm:prSet presAssocID="{A219E872-4130-4239-8B6E-9CBFB9005CF7}" presName="spaceV" presStyleCnt="0"/>
      <dgm:spPr/>
    </dgm:pt>
    <dgm:pt modelId="{9349BD37-905A-4EEB-B9B5-EB10B393864C}" type="pres">
      <dgm:prSet presAssocID="{32D15D02-7EFA-4E0E-B3D8-F4E8CB1C421A}" presName="pair" presStyleCnt="0"/>
      <dgm:spPr/>
    </dgm:pt>
    <dgm:pt modelId="{4C795A7B-4A31-4B08-BD2F-B12DDE84A92E}" type="pres">
      <dgm:prSet presAssocID="{32D15D02-7EFA-4E0E-B3D8-F4E8CB1C421A}" presName="spaceH" presStyleLbl="node1" presStyleIdx="0" presStyleCnt="0"/>
      <dgm:spPr/>
    </dgm:pt>
    <dgm:pt modelId="{82E970BE-BEF2-487B-AC6F-D3446350F0C4}" type="pres">
      <dgm:prSet presAssocID="{32D15D02-7EFA-4E0E-B3D8-F4E8CB1C421A}" presName="desPictures" presStyleLbl="alignImgPlace1" presStyleIdx="1" presStyleCnt="5"/>
      <dgm:spPr/>
    </dgm:pt>
    <dgm:pt modelId="{50619637-B197-4D81-A654-E2A669568D37}" type="pres">
      <dgm:prSet presAssocID="{32D15D02-7EFA-4E0E-B3D8-F4E8CB1C421A}" presName="desTextWrapper" presStyleCnt="0"/>
      <dgm:spPr/>
    </dgm:pt>
    <dgm:pt modelId="{E95B4B11-6EA4-4185-97FC-03DE7217E57E}" type="pres">
      <dgm:prSet presAssocID="{32D15D02-7EFA-4E0E-B3D8-F4E8CB1C421A}" presName="desText" presStyleLbl="revTx" presStyleIdx="1" presStyleCnt="5">
        <dgm:presLayoutVars>
          <dgm:bulletEnabled val="1"/>
        </dgm:presLayoutVars>
      </dgm:prSet>
      <dgm:spPr/>
    </dgm:pt>
    <dgm:pt modelId="{9CC9DD0F-7D69-4D30-8D01-E913C4ACBA57}" type="pres">
      <dgm:prSet presAssocID="{58F02F21-4200-4856-8FA3-0A084383415F}" presName="spaceV" presStyleCnt="0"/>
      <dgm:spPr/>
    </dgm:pt>
    <dgm:pt modelId="{12A6FE8D-D459-4532-8D52-A92F3332F802}" type="pres">
      <dgm:prSet presAssocID="{A16967D2-4BAF-44F4-AE04-F0767EC005BF}" presName="pair" presStyleCnt="0"/>
      <dgm:spPr/>
    </dgm:pt>
    <dgm:pt modelId="{0F0DCB85-E8D5-4393-A221-56BFCC6F41DA}" type="pres">
      <dgm:prSet presAssocID="{A16967D2-4BAF-44F4-AE04-F0767EC005BF}" presName="spaceH" presStyleLbl="node1" presStyleIdx="0" presStyleCnt="0"/>
      <dgm:spPr/>
    </dgm:pt>
    <dgm:pt modelId="{522A1D58-BCC1-4EE8-9B1B-C691F97B25AC}" type="pres">
      <dgm:prSet presAssocID="{A16967D2-4BAF-44F4-AE04-F0767EC005BF}" presName="desPictures" presStyleLbl="alignImgPlace1" presStyleIdx="2" presStyleCnt="5"/>
      <dgm:spPr/>
    </dgm:pt>
    <dgm:pt modelId="{DA6F4EBC-8DD6-4DBB-8D59-B2675C586873}" type="pres">
      <dgm:prSet presAssocID="{A16967D2-4BAF-44F4-AE04-F0767EC005BF}" presName="desTextWrapper" presStyleCnt="0"/>
      <dgm:spPr/>
    </dgm:pt>
    <dgm:pt modelId="{43091EB9-3FB1-48D4-BE36-59A401F04FEC}" type="pres">
      <dgm:prSet presAssocID="{A16967D2-4BAF-44F4-AE04-F0767EC005BF}" presName="desText" presStyleLbl="revTx" presStyleIdx="2" presStyleCnt="5">
        <dgm:presLayoutVars>
          <dgm:bulletEnabled val="1"/>
        </dgm:presLayoutVars>
      </dgm:prSet>
      <dgm:spPr/>
    </dgm:pt>
    <dgm:pt modelId="{B2E035A6-8CB8-4964-A309-7102922CB8BE}" type="pres">
      <dgm:prSet presAssocID="{A59872F4-BE34-4BBC-B95D-23B2475B1E3B}" presName="spaceV" presStyleCnt="0"/>
      <dgm:spPr/>
    </dgm:pt>
    <dgm:pt modelId="{AD7372BB-6D53-4A77-AC47-36D496F3B942}" type="pres">
      <dgm:prSet presAssocID="{3D2D9B6B-AA94-454C-B565-8C3E95B88F40}" presName="pair" presStyleCnt="0"/>
      <dgm:spPr/>
    </dgm:pt>
    <dgm:pt modelId="{B9CBFFF5-FCFE-483D-ADCD-6F605731C182}" type="pres">
      <dgm:prSet presAssocID="{3D2D9B6B-AA94-454C-B565-8C3E95B88F40}" presName="spaceH" presStyleLbl="node1" presStyleIdx="0" presStyleCnt="0"/>
      <dgm:spPr/>
    </dgm:pt>
    <dgm:pt modelId="{4196E5E4-BBB1-48CE-B5FE-0610EDD35279}" type="pres">
      <dgm:prSet presAssocID="{3D2D9B6B-AA94-454C-B565-8C3E95B88F40}" presName="desPictures" presStyleLbl="alignImgPlace1" presStyleIdx="3" presStyleCnt="5"/>
      <dgm:spPr/>
    </dgm:pt>
    <dgm:pt modelId="{EAF9EF33-E8F0-4D78-9BB5-67D210E1DB64}" type="pres">
      <dgm:prSet presAssocID="{3D2D9B6B-AA94-454C-B565-8C3E95B88F40}" presName="desTextWrapper" presStyleCnt="0"/>
      <dgm:spPr/>
    </dgm:pt>
    <dgm:pt modelId="{32A9CE4F-7C48-44D2-AC51-3B2726D2CE2F}" type="pres">
      <dgm:prSet presAssocID="{3D2D9B6B-AA94-454C-B565-8C3E95B88F40}" presName="desText" presStyleLbl="revTx" presStyleIdx="3" presStyleCnt="5">
        <dgm:presLayoutVars>
          <dgm:bulletEnabled val="1"/>
        </dgm:presLayoutVars>
      </dgm:prSet>
      <dgm:spPr/>
    </dgm:pt>
    <dgm:pt modelId="{2E83B72A-34E0-4FF9-BB79-7532112338D6}" type="pres">
      <dgm:prSet presAssocID="{1688C901-9599-4483-B232-E8E58EA22ECE}" presName="spaceV" presStyleCnt="0"/>
      <dgm:spPr/>
    </dgm:pt>
    <dgm:pt modelId="{A746A084-69D3-4C11-BD99-30AF18909BF5}" type="pres">
      <dgm:prSet presAssocID="{73D3C4BA-6C78-4F36-B59C-628DDD0FC550}" presName="pair" presStyleCnt="0"/>
      <dgm:spPr/>
    </dgm:pt>
    <dgm:pt modelId="{0CBF9C3B-5E84-45E5-AFAC-47B9322C359C}" type="pres">
      <dgm:prSet presAssocID="{73D3C4BA-6C78-4F36-B59C-628DDD0FC550}" presName="spaceH" presStyleLbl="node1" presStyleIdx="0" presStyleCnt="0"/>
      <dgm:spPr/>
    </dgm:pt>
    <dgm:pt modelId="{D6759721-8664-46BB-B1A0-FE6F10205156}" type="pres">
      <dgm:prSet presAssocID="{73D3C4BA-6C78-4F36-B59C-628DDD0FC550}" presName="desPictures" presStyleLbl="alignImgPlace1" presStyleIdx="4" presStyleCnt="5"/>
      <dgm:spPr/>
    </dgm:pt>
    <dgm:pt modelId="{81485D0B-C8B4-4EA5-9BA1-7E70C791B272}" type="pres">
      <dgm:prSet presAssocID="{73D3C4BA-6C78-4F36-B59C-628DDD0FC550}" presName="desTextWrapper" presStyleCnt="0"/>
      <dgm:spPr/>
    </dgm:pt>
    <dgm:pt modelId="{62D43066-5DE7-4DEC-9F54-DD75EA05493D}" type="pres">
      <dgm:prSet presAssocID="{73D3C4BA-6C78-4F36-B59C-628DDD0FC550}" presName="desText" presStyleLbl="revTx" presStyleIdx="4" presStyleCnt="5">
        <dgm:presLayoutVars>
          <dgm:bulletEnabled val="1"/>
        </dgm:presLayoutVars>
      </dgm:prSet>
      <dgm:spPr/>
    </dgm:pt>
    <dgm:pt modelId="{1A3A579D-E1E8-4668-94A1-9B42465596C2}" type="pres">
      <dgm:prSet presAssocID="{87ABE08E-68A0-4B22-A590-92037DA8B002}" presName="maxNode" presStyleCnt="0"/>
      <dgm:spPr/>
    </dgm:pt>
    <dgm:pt modelId="{E2787CA6-0F8B-4CA7-98AA-AC4BC78F28EB}" type="pres">
      <dgm:prSet presAssocID="{87ABE08E-68A0-4B22-A590-92037DA8B002}" presName="Name33" presStyleCnt="0"/>
      <dgm:spPr/>
    </dgm:pt>
  </dgm:ptLst>
  <dgm:cxnLst>
    <dgm:cxn modelId="{3B59F410-BB89-4BB4-ABE1-99A2913A1831}" type="presOf" srcId="{3D2D9B6B-AA94-454C-B565-8C3E95B88F40}" destId="{32A9CE4F-7C48-44D2-AC51-3B2726D2CE2F}" srcOrd="0" destOrd="0" presId="urn:microsoft.com/office/officeart/2008/layout/AccentedPicture"/>
    <dgm:cxn modelId="{399C5D13-DE19-40B4-AA68-AE9959E7B215}" srcId="{87ABE08E-68A0-4B22-A590-92037DA8B002}" destId="{73D3C4BA-6C78-4F36-B59C-628DDD0FC550}" srcOrd="5" destOrd="0" parTransId="{D1164DF3-642F-4CDB-B281-E59F15C8F361}" sibTransId="{A27EADEB-1A45-40E8-BC83-4F2B6D34D0E2}"/>
    <dgm:cxn modelId="{01DFEE29-2057-4B39-AC12-CA0427DE321F}" type="presOf" srcId="{A16967D2-4BAF-44F4-AE04-F0767EC005BF}" destId="{43091EB9-3FB1-48D4-BE36-59A401F04FEC}" srcOrd="0" destOrd="0" presId="urn:microsoft.com/office/officeart/2008/layout/AccentedPicture"/>
    <dgm:cxn modelId="{204A262C-39E2-479F-BE9A-5E9021690518}" srcId="{87ABE08E-68A0-4B22-A590-92037DA8B002}" destId="{32D15D02-7EFA-4E0E-B3D8-F4E8CB1C421A}" srcOrd="2" destOrd="0" parTransId="{5A1FCC57-1266-4309-B12B-A198B3947D7D}" sibTransId="{58F02F21-4200-4856-8FA3-0A084383415F}"/>
    <dgm:cxn modelId="{FDCECD35-171C-43CF-BF45-5A18D5E8BA59}" srcId="{87ABE08E-68A0-4B22-A590-92037DA8B002}" destId="{2EFFF680-EA8B-440D-8906-950C9A10D90A}" srcOrd="0" destOrd="0" parTransId="{E5809488-A6C5-45C8-898D-1C63DD730944}" sibTransId="{A660E752-874C-4B04-A51D-EC13DEA6306C}"/>
    <dgm:cxn modelId="{C5BF0B71-226D-493E-AAC5-25D3E998E9DC}" type="presOf" srcId="{32D15D02-7EFA-4E0E-B3D8-F4E8CB1C421A}" destId="{E95B4B11-6EA4-4185-97FC-03DE7217E57E}" srcOrd="0" destOrd="0" presId="urn:microsoft.com/office/officeart/2008/layout/AccentedPicture"/>
    <dgm:cxn modelId="{01F36D76-4208-4CD8-BA2B-CF23AE12C3F6}" type="presOf" srcId="{A660E752-874C-4B04-A51D-EC13DEA6306C}" destId="{0A23B96F-7851-46A9-B8E4-20D10FB6F4FA}" srcOrd="0" destOrd="0" presId="urn:microsoft.com/office/officeart/2008/layout/AccentedPicture"/>
    <dgm:cxn modelId="{EEEB9778-8DE0-4592-91FD-F639D914D0DD}" type="presOf" srcId="{2EFFF680-EA8B-440D-8906-950C9A10D90A}" destId="{FAD71E47-B23E-47EA-B2B5-8D30A24D5CA0}" srcOrd="0" destOrd="0" presId="urn:microsoft.com/office/officeart/2008/layout/AccentedPicture"/>
    <dgm:cxn modelId="{9418F878-CFAC-4725-A4A7-BA7FE1F920F9}" type="presOf" srcId="{73D3C4BA-6C78-4F36-B59C-628DDD0FC550}" destId="{62D43066-5DE7-4DEC-9F54-DD75EA05493D}" srcOrd="0" destOrd="0" presId="urn:microsoft.com/office/officeart/2008/layout/AccentedPicture"/>
    <dgm:cxn modelId="{54742AAB-EBE0-456F-9386-DB318736D634}" type="presOf" srcId="{46659717-EA35-4847-92F0-5412DA376A35}" destId="{C8BEC67A-B01F-41F8-884D-358B8B120B25}" srcOrd="0" destOrd="0" presId="urn:microsoft.com/office/officeart/2008/layout/AccentedPicture"/>
    <dgm:cxn modelId="{F6FA83AF-8019-42B1-A83C-06994630305C}" srcId="{87ABE08E-68A0-4B22-A590-92037DA8B002}" destId="{3D2D9B6B-AA94-454C-B565-8C3E95B88F40}" srcOrd="4" destOrd="0" parTransId="{8571DBC4-799F-469F-9A0C-266C49315303}" sibTransId="{1688C901-9599-4483-B232-E8E58EA22ECE}"/>
    <dgm:cxn modelId="{7496B2B8-9F83-4A1D-AE25-967F0F25A4A4}" type="presOf" srcId="{87ABE08E-68A0-4B22-A590-92037DA8B002}" destId="{A1AC2427-F11A-43F1-B873-4643E51D5AE5}" srcOrd="0" destOrd="0" presId="urn:microsoft.com/office/officeart/2008/layout/AccentedPicture"/>
    <dgm:cxn modelId="{1E769DC6-B6FC-41A5-9B52-1EB6E340701C}" srcId="{87ABE08E-68A0-4B22-A590-92037DA8B002}" destId="{46659717-EA35-4847-92F0-5412DA376A35}" srcOrd="1" destOrd="0" parTransId="{0C474E28-EB57-4F76-8C60-43B7877A9D19}" sibTransId="{A219E872-4130-4239-8B6E-9CBFB9005CF7}"/>
    <dgm:cxn modelId="{192CABD2-6ECA-4279-A145-C9C0991F86C1}" srcId="{87ABE08E-68A0-4B22-A590-92037DA8B002}" destId="{A16967D2-4BAF-44F4-AE04-F0767EC005BF}" srcOrd="3" destOrd="0" parTransId="{A74DC207-F8E8-4C58-9D30-866BC3B02D3F}" sibTransId="{A59872F4-BE34-4BBC-B95D-23B2475B1E3B}"/>
    <dgm:cxn modelId="{058FF75A-8BA3-482F-8B98-421313DD704F}" type="presParOf" srcId="{A1AC2427-F11A-43F1-B873-4643E51D5AE5}" destId="{0A23B96F-7851-46A9-B8E4-20D10FB6F4FA}" srcOrd="0" destOrd="0" presId="urn:microsoft.com/office/officeart/2008/layout/AccentedPicture"/>
    <dgm:cxn modelId="{F5B7BA41-017B-4797-953E-7D181FF41EDE}" type="presParOf" srcId="{A1AC2427-F11A-43F1-B873-4643E51D5AE5}" destId="{FAD71E47-B23E-47EA-B2B5-8D30A24D5CA0}" srcOrd="1" destOrd="0" presId="urn:microsoft.com/office/officeart/2008/layout/AccentedPicture"/>
    <dgm:cxn modelId="{F4EF8CC6-C285-49D9-AA5B-0C308AA32C7C}" type="presParOf" srcId="{A1AC2427-F11A-43F1-B873-4643E51D5AE5}" destId="{7D617166-40D1-4D3D-8BED-11F11A63B36F}" srcOrd="2" destOrd="0" presId="urn:microsoft.com/office/officeart/2008/layout/AccentedPicture"/>
    <dgm:cxn modelId="{ED9D7A96-2DDD-4E2F-8B0E-9A602E5118F9}" type="presParOf" srcId="{7D617166-40D1-4D3D-8BED-11F11A63B36F}" destId="{95B86A0E-755C-4A59-9AF8-B477E5046527}" srcOrd="0" destOrd="0" presId="urn:microsoft.com/office/officeart/2008/layout/AccentedPicture"/>
    <dgm:cxn modelId="{EFE1D7E5-94E9-4E41-A736-30A92FD05DF6}" type="presParOf" srcId="{95B86A0E-755C-4A59-9AF8-B477E5046527}" destId="{8569B7ED-47ED-4AE8-BFE7-6DB024D9213C}" srcOrd="0" destOrd="0" presId="urn:microsoft.com/office/officeart/2008/layout/AccentedPicture"/>
    <dgm:cxn modelId="{4DACC9E9-416C-466E-91FA-DF84888AD643}" type="presParOf" srcId="{95B86A0E-755C-4A59-9AF8-B477E5046527}" destId="{55CF0813-FB97-4C21-ADDB-2E97EE23E60B}" srcOrd="1" destOrd="0" presId="urn:microsoft.com/office/officeart/2008/layout/AccentedPicture"/>
    <dgm:cxn modelId="{B76C94B8-D352-463A-AB10-116862317EA3}" type="presParOf" srcId="{95B86A0E-755C-4A59-9AF8-B477E5046527}" destId="{CB8619F6-EFF0-4F13-A5E4-10FA6B4A72C3}" srcOrd="2" destOrd="0" presId="urn:microsoft.com/office/officeart/2008/layout/AccentedPicture"/>
    <dgm:cxn modelId="{461C1A03-46AF-4BC6-92B5-43DB50697772}" type="presParOf" srcId="{CB8619F6-EFF0-4F13-A5E4-10FA6B4A72C3}" destId="{C8BEC67A-B01F-41F8-884D-358B8B120B25}" srcOrd="0" destOrd="0" presId="urn:microsoft.com/office/officeart/2008/layout/AccentedPicture"/>
    <dgm:cxn modelId="{4F75A0F3-E5C2-46E4-81CC-2C4D486652E9}" type="presParOf" srcId="{7D617166-40D1-4D3D-8BED-11F11A63B36F}" destId="{1EF79A16-2004-46E5-A0F0-23EAFD269805}" srcOrd="1" destOrd="0" presId="urn:microsoft.com/office/officeart/2008/layout/AccentedPicture"/>
    <dgm:cxn modelId="{EFE985BA-DE33-406C-AA90-8C3F5DCDD63E}" type="presParOf" srcId="{7D617166-40D1-4D3D-8BED-11F11A63B36F}" destId="{9349BD37-905A-4EEB-B9B5-EB10B393864C}" srcOrd="2" destOrd="0" presId="urn:microsoft.com/office/officeart/2008/layout/AccentedPicture"/>
    <dgm:cxn modelId="{682C2279-F279-4EFD-A1FE-B25231D97536}" type="presParOf" srcId="{9349BD37-905A-4EEB-B9B5-EB10B393864C}" destId="{4C795A7B-4A31-4B08-BD2F-B12DDE84A92E}" srcOrd="0" destOrd="0" presId="urn:microsoft.com/office/officeart/2008/layout/AccentedPicture"/>
    <dgm:cxn modelId="{C4AB28CB-EB75-4496-AE21-9F3E0F1DF745}" type="presParOf" srcId="{9349BD37-905A-4EEB-B9B5-EB10B393864C}" destId="{82E970BE-BEF2-487B-AC6F-D3446350F0C4}" srcOrd="1" destOrd="0" presId="urn:microsoft.com/office/officeart/2008/layout/AccentedPicture"/>
    <dgm:cxn modelId="{189ADB2E-DB1E-4DE9-AA63-633ADDDB219F}" type="presParOf" srcId="{9349BD37-905A-4EEB-B9B5-EB10B393864C}" destId="{50619637-B197-4D81-A654-E2A669568D37}" srcOrd="2" destOrd="0" presId="urn:microsoft.com/office/officeart/2008/layout/AccentedPicture"/>
    <dgm:cxn modelId="{29B873EE-2DE8-4F9E-99C4-F6B3C5528F74}" type="presParOf" srcId="{50619637-B197-4D81-A654-E2A669568D37}" destId="{E95B4B11-6EA4-4185-97FC-03DE7217E57E}" srcOrd="0" destOrd="0" presId="urn:microsoft.com/office/officeart/2008/layout/AccentedPicture"/>
    <dgm:cxn modelId="{84839B73-40DA-49DB-85E4-C860197E285F}" type="presParOf" srcId="{7D617166-40D1-4D3D-8BED-11F11A63B36F}" destId="{9CC9DD0F-7D69-4D30-8D01-E913C4ACBA57}" srcOrd="3" destOrd="0" presId="urn:microsoft.com/office/officeart/2008/layout/AccentedPicture"/>
    <dgm:cxn modelId="{744380BE-2D3D-4734-9417-9DE6C7D01122}" type="presParOf" srcId="{7D617166-40D1-4D3D-8BED-11F11A63B36F}" destId="{12A6FE8D-D459-4532-8D52-A92F3332F802}" srcOrd="4" destOrd="0" presId="urn:microsoft.com/office/officeart/2008/layout/AccentedPicture"/>
    <dgm:cxn modelId="{CB204CF9-0817-4BCE-854C-EB91301CBBFF}" type="presParOf" srcId="{12A6FE8D-D459-4532-8D52-A92F3332F802}" destId="{0F0DCB85-E8D5-4393-A221-56BFCC6F41DA}" srcOrd="0" destOrd="0" presId="urn:microsoft.com/office/officeart/2008/layout/AccentedPicture"/>
    <dgm:cxn modelId="{6E3DBBB9-883D-435E-8D45-991896D332FA}" type="presParOf" srcId="{12A6FE8D-D459-4532-8D52-A92F3332F802}" destId="{522A1D58-BCC1-4EE8-9B1B-C691F97B25AC}" srcOrd="1" destOrd="0" presId="urn:microsoft.com/office/officeart/2008/layout/AccentedPicture"/>
    <dgm:cxn modelId="{074F29C0-6D16-47DD-899C-BA8229A4B627}" type="presParOf" srcId="{12A6FE8D-D459-4532-8D52-A92F3332F802}" destId="{DA6F4EBC-8DD6-4DBB-8D59-B2675C586873}" srcOrd="2" destOrd="0" presId="urn:microsoft.com/office/officeart/2008/layout/AccentedPicture"/>
    <dgm:cxn modelId="{BAC86F28-F0E3-4B49-B027-472EA8A85476}" type="presParOf" srcId="{DA6F4EBC-8DD6-4DBB-8D59-B2675C586873}" destId="{43091EB9-3FB1-48D4-BE36-59A401F04FEC}" srcOrd="0" destOrd="0" presId="urn:microsoft.com/office/officeart/2008/layout/AccentedPicture"/>
    <dgm:cxn modelId="{CE3F7BF6-2FC9-4CDE-A625-DAD7373346A4}" type="presParOf" srcId="{7D617166-40D1-4D3D-8BED-11F11A63B36F}" destId="{B2E035A6-8CB8-4964-A309-7102922CB8BE}" srcOrd="5" destOrd="0" presId="urn:microsoft.com/office/officeart/2008/layout/AccentedPicture"/>
    <dgm:cxn modelId="{5E81CD6B-7AEF-4BA3-9BEE-D8CB95CE604F}" type="presParOf" srcId="{7D617166-40D1-4D3D-8BED-11F11A63B36F}" destId="{AD7372BB-6D53-4A77-AC47-36D496F3B942}" srcOrd="6" destOrd="0" presId="urn:microsoft.com/office/officeart/2008/layout/AccentedPicture"/>
    <dgm:cxn modelId="{0173ACFE-9B12-4005-8D82-C416F312D151}" type="presParOf" srcId="{AD7372BB-6D53-4A77-AC47-36D496F3B942}" destId="{B9CBFFF5-FCFE-483D-ADCD-6F605731C182}" srcOrd="0" destOrd="0" presId="urn:microsoft.com/office/officeart/2008/layout/AccentedPicture"/>
    <dgm:cxn modelId="{BBD35088-A0E5-4D52-8350-C5C5C96F6861}" type="presParOf" srcId="{AD7372BB-6D53-4A77-AC47-36D496F3B942}" destId="{4196E5E4-BBB1-48CE-B5FE-0610EDD35279}" srcOrd="1" destOrd="0" presId="urn:microsoft.com/office/officeart/2008/layout/AccentedPicture"/>
    <dgm:cxn modelId="{13CACABD-81C7-4499-9702-945A4AB6F4C7}" type="presParOf" srcId="{AD7372BB-6D53-4A77-AC47-36D496F3B942}" destId="{EAF9EF33-E8F0-4D78-9BB5-67D210E1DB64}" srcOrd="2" destOrd="0" presId="urn:microsoft.com/office/officeart/2008/layout/AccentedPicture"/>
    <dgm:cxn modelId="{089FADA7-7DE2-41CC-8CA7-0D20EBB7052A}" type="presParOf" srcId="{EAF9EF33-E8F0-4D78-9BB5-67D210E1DB64}" destId="{32A9CE4F-7C48-44D2-AC51-3B2726D2CE2F}" srcOrd="0" destOrd="0" presId="urn:microsoft.com/office/officeart/2008/layout/AccentedPicture"/>
    <dgm:cxn modelId="{EE2A66A5-379A-453E-A664-1C8824D3D2E1}" type="presParOf" srcId="{7D617166-40D1-4D3D-8BED-11F11A63B36F}" destId="{2E83B72A-34E0-4FF9-BB79-7532112338D6}" srcOrd="7" destOrd="0" presId="urn:microsoft.com/office/officeart/2008/layout/AccentedPicture"/>
    <dgm:cxn modelId="{03622BD0-EB8F-4C98-9378-28629361E73B}" type="presParOf" srcId="{7D617166-40D1-4D3D-8BED-11F11A63B36F}" destId="{A746A084-69D3-4C11-BD99-30AF18909BF5}" srcOrd="8" destOrd="0" presId="urn:microsoft.com/office/officeart/2008/layout/AccentedPicture"/>
    <dgm:cxn modelId="{76700E5B-AA72-43BA-8249-6E81717B124D}" type="presParOf" srcId="{A746A084-69D3-4C11-BD99-30AF18909BF5}" destId="{0CBF9C3B-5E84-45E5-AFAC-47B9322C359C}" srcOrd="0" destOrd="0" presId="urn:microsoft.com/office/officeart/2008/layout/AccentedPicture"/>
    <dgm:cxn modelId="{94160A39-1F5C-4B6C-937B-C7E717A3EB0A}" type="presParOf" srcId="{A746A084-69D3-4C11-BD99-30AF18909BF5}" destId="{D6759721-8664-46BB-B1A0-FE6F10205156}" srcOrd="1" destOrd="0" presId="urn:microsoft.com/office/officeart/2008/layout/AccentedPicture"/>
    <dgm:cxn modelId="{B7ECEA4B-8350-4801-9DCB-16C8AE574D42}" type="presParOf" srcId="{A746A084-69D3-4C11-BD99-30AF18909BF5}" destId="{81485D0B-C8B4-4EA5-9BA1-7E70C791B272}" srcOrd="2" destOrd="0" presId="urn:microsoft.com/office/officeart/2008/layout/AccentedPicture"/>
    <dgm:cxn modelId="{1B13193A-0EBD-49DB-87E2-56669C28343E}" type="presParOf" srcId="{81485D0B-C8B4-4EA5-9BA1-7E70C791B272}" destId="{62D43066-5DE7-4DEC-9F54-DD75EA05493D}" srcOrd="0" destOrd="0" presId="urn:microsoft.com/office/officeart/2008/layout/AccentedPicture"/>
    <dgm:cxn modelId="{4EB04E5A-974E-4E8B-8627-1BC510966AB5}" type="presParOf" srcId="{A1AC2427-F11A-43F1-B873-4643E51D5AE5}" destId="{1A3A579D-E1E8-4668-94A1-9B42465596C2}" srcOrd="3" destOrd="0" presId="urn:microsoft.com/office/officeart/2008/layout/AccentedPicture"/>
    <dgm:cxn modelId="{4AFC40EE-D754-4F49-88B3-598D520FDB5E}" type="presParOf" srcId="{1A3A579D-E1E8-4668-94A1-9B42465596C2}" destId="{E2787CA6-0F8B-4CA7-98AA-AC4BC78F28EB}" srcOrd="0" destOrd="0" presId="urn:microsoft.com/office/officeart/2008/layout/AccentedPictur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7AC676-4F41-4A98-B661-7AC4ECFE5A5C}">
      <dsp:nvSpPr>
        <dsp:cNvPr id="0" name=""/>
        <dsp:cNvSpPr/>
      </dsp:nvSpPr>
      <dsp:spPr>
        <a:xfrm>
          <a:off x="-3024867" y="-465807"/>
          <a:ext cx="3608400" cy="3608400"/>
        </a:xfrm>
        <a:prstGeom prst="blockArc">
          <a:avLst>
            <a:gd name="adj1" fmla="val 18900000"/>
            <a:gd name="adj2" fmla="val 2700000"/>
            <a:gd name="adj3" fmla="val 335"/>
          </a:avLst>
        </a:prstGeom>
        <a:noFill/>
        <a:ln w="12700" cap="flat" cmpd="sng" algn="ctr">
          <a:solidFill>
            <a:srgbClr val="ED7D31">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E6231179-ED74-4AA5-B9CF-FF4C59F07BDD}">
      <dsp:nvSpPr>
        <dsp:cNvPr id="0" name=""/>
        <dsp:cNvSpPr/>
      </dsp:nvSpPr>
      <dsp:spPr>
        <a:xfrm>
          <a:off x="289628" y="141978"/>
          <a:ext cx="3440852" cy="334705"/>
        </a:xfrm>
        <a:prstGeom prst="rect">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5672" tIns="50800" rIns="50800" bIns="50800" numCol="1" spcCol="1270" anchor="ctr" anchorCtr="0">
          <a:noAutofit/>
        </a:bodyPr>
        <a:lstStyle/>
        <a:p>
          <a:pPr marL="0" lvl="0" indent="0" algn="l" defTabSz="889000">
            <a:lnSpc>
              <a:spcPct val="90000"/>
            </a:lnSpc>
            <a:spcBef>
              <a:spcPct val="0"/>
            </a:spcBef>
            <a:spcAft>
              <a:spcPct val="35000"/>
            </a:spcAft>
            <a:buNone/>
          </a:pPr>
          <a:endParaRPr lang="es-HN" sz="2000" kern="1200" dirty="0">
            <a:solidFill>
              <a:schemeClr val="tx1"/>
            </a:solidFill>
            <a:latin typeface="Segoe UI"/>
            <a:ea typeface="+mn-ea"/>
            <a:cs typeface="+mn-cs"/>
          </a:endParaRPr>
        </a:p>
        <a:p>
          <a:pPr marL="0" lvl="0" indent="0" algn="l" defTabSz="889000">
            <a:lnSpc>
              <a:spcPct val="90000"/>
            </a:lnSpc>
            <a:spcBef>
              <a:spcPct val="0"/>
            </a:spcBef>
            <a:spcAft>
              <a:spcPct val="35000"/>
            </a:spcAft>
            <a:buNone/>
          </a:pPr>
          <a:r>
            <a:rPr lang="es-HN" sz="2000" kern="1200" dirty="0">
              <a:solidFill>
                <a:schemeClr val="tx1"/>
              </a:solidFill>
              <a:latin typeface="Segoe UI"/>
              <a:ea typeface="+mn-ea"/>
              <a:cs typeface="+mn-cs"/>
            </a:rPr>
            <a:t>Mujer</a:t>
          </a:r>
        </a:p>
        <a:p>
          <a:pPr marL="0" lvl="0" indent="0" algn="l" defTabSz="889000">
            <a:lnSpc>
              <a:spcPct val="90000"/>
            </a:lnSpc>
            <a:spcBef>
              <a:spcPct val="0"/>
            </a:spcBef>
            <a:spcAft>
              <a:spcPct val="35000"/>
            </a:spcAft>
            <a:buNone/>
          </a:pPr>
          <a:endParaRPr lang="es-HN" sz="2000" kern="1200" dirty="0">
            <a:solidFill>
              <a:schemeClr val="tx1"/>
            </a:solidFill>
            <a:latin typeface="Segoe UI"/>
            <a:ea typeface="+mn-ea"/>
            <a:cs typeface="+mn-cs"/>
          </a:endParaRPr>
        </a:p>
      </dsp:txBody>
      <dsp:txXfrm>
        <a:off x="289628" y="141978"/>
        <a:ext cx="3440852" cy="334705"/>
      </dsp:txXfrm>
    </dsp:sp>
    <dsp:sp modelId="{AA87C2F1-BB43-4DBC-8A3F-451367090D1F}">
      <dsp:nvSpPr>
        <dsp:cNvPr id="0" name=""/>
        <dsp:cNvSpPr/>
      </dsp:nvSpPr>
      <dsp:spPr>
        <a:xfrm>
          <a:off x="47160" y="125407"/>
          <a:ext cx="418381" cy="418381"/>
        </a:xfrm>
        <a:prstGeom prst="ellipse">
          <a:avLst/>
        </a:prstGeom>
        <a:solidFill>
          <a:sysClr val="window" lastClr="FFFFFF">
            <a:hueOff val="0"/>
            <a:satOff val="0"/>
            <a:lumOff val="0"/>
            <a:alphaOff val="0"/>
          </a:sysClr>
        </a:solidFill>
        <a:ln w="12700" cap="flat" cmpd="sng" algn="ctr">
          <a:solidFill>
            <a:srgbClr val="ED7D31">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56AE57E3-65EC-4AA6-AB35-9AC8D1CEB8FD}">
      <dsp:nvSpPr>
        <dsp:cNvPr id="0" name=""/>
        <dsp:cNvSpPr/>
      </dsp:nvSpPr>
      <dsp:spPr>
        <a:xfrm>
          <a:off x="496191" y="669142"/>
          <a:ext cx="3201012" cy="334705"/>
        </a:xfrm>
        <a:prstGeom prst="rect">
          <a:avLst/>
        </a:pr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5672" tIns="40640" rIns="40640" bIns="40640" numCol="1" spcCol="1270" anchor="ctr" anchorCtr="0">
          <a:noAutofit/>
        </a:bodyPr>
        <a:lstStyle/>
        <a:p>
          <a:pPr marL="0" lvl="0" indent="0" algn="l" defTabSz="711200">
            <a:lnSpc>
              <a:spcPct val="90000"/>
            </a:lnSpc>
            <a:spcBef>
              <a:spcPct val="0"/>
            </a:spcBef>
            <a:spcAft>
              <a:spcPct val="35000"/>
            </a:spcAft>
            <a:buNone/>
          </a:pPr>
          <a:r>
            <a:rPr lang="es-HN" sz="1600" kern="1200" dirty="0">
              <a:solidFill>
                <a:schemeClr val="tx1"/>
              </a:solidFill>
              <a:latin typeface="Segoe UI"/>
              <a:ea typeface="+mn-ea"/>
              <a:cs typeface="+mn-cs"/>
            </a:rPr>
            <a:t>Niñez y Adolescencia</a:t>
          </a:r>
        </a:p>
      </dsp:txBody>
      <dsp:txXfrm>
        <a:off x="496191" y="669142"/>
        <a:ext cx="3201012" cy="334705"/>
      </dsp:txXfrm>
    </dsp:sp>
    <dsp:sp modelId="{B562691D-8103-432B-8AC0-32ABDB2F356F}">
      <dsp:nvSpPr>
        <dsp:cNvPr id="0" name=""/>
        <dsp:cNvSpPr/>
      </dsp:nvSpPr>
      <dsp:spPr>
        <a:xfrm>
          <a:off x="287000" y="627304"/>
          <a:ext cx="418381" cy="418381"/>
        </a:xfrm>
        <a:prstGeom prst="ellipse">
          <a:avLst/>
        </a:prstGeom>
        <a:solidFill>
          <a:sysClr val="window" lastClr="FFFFFF">
            <a:hueOff val="0"/>
            <a:satOff val="0"/>
            <a:lumOff val="0"/>
            <a:alphaOff val="0"/>
          </a:sysClr>
        </a:solidFill>
        <a:ln w="12700" cap="flat" cmpd="sng" algn="ctr">
          <a:solidFill>
            <a:srgbClr val="A5A5A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A483FC7-A506-4CDC-A2F6-29DC184C0513}">
      <dsp:nvSpPr>
        <dsp:cNvPr id="0" name=""/>
        <dsp:cNvSpPr/>
      </dsp:nvSpPr>
      <dsp:spPr>
        <a:xfrm>
          <a:off x="569802" y="1171040"/>
          <a:ext cx="3127401" cy="334705"/>
        </a:xfrm>
        <a:prstGeom prst="rect">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5672" tIns="40640" rIns="40640" bIns="40640" numCol="1" spcCol="1270" anchor="ctr" anchorCtr="0">
          <a:noAutofit/>
        </a:bodyPr>
        <a:lstStyle/>
        <a:p>
          <a:pPr marL="0" lvl="0" indent="0" algn="l" defTabSz="711200">
            <a:lnSpc>
              <a:spcPct val="90000"/>
            </a:lnSpc>
            <a:spcBef>
              <a:spcPct val="0"/>
            </a:spcBef>
            <a:spcAft>
              <a:spcPct val="35000"/>
            </a:spcAft>
            <a:buNone/>
          </a:pPr>
          <a:r>
            <a:rPr lang="es-HN" sz="1600" kern="1200" dirty="0">
              <a:solidFill>
                <a:schemeClr val="tx1"/>
              </a:solidFill>
              <a:latin typeface="Segoe UI"/>
              <a:ea typeface="+mn-ea"/>
              <a:cs typeface="+mn-cs"/>
            </a:rPr>
            <a:t>Personas Privadas de Libertad</a:t>
          </a:r>
        </a:p>
      </dsp:txBody>
      <dsp:txXfrm>
        <a:off x="569802" y="1171040"/>
        <a:ext cx="3127401" cy="334705"/>
      </dsp:txXfrm>
    </dsp:sp>
    <dsp:sp modelId="{39B9858F-D523-469D-BE2E-B219C9A3E936}">
      <dsp:nvSpPr>
        <dsp:cNvPr id="0" name=""/>
        <dsp:cNvSpPr/>
      </dsp:nvSpPr>
      <dsp:spPr>
        <a:xfrm>
          <a:off x="360612" y="1129202"/>
          <a:ext cx="418381" cy="418381"/>
        </a:xfrm>
        <a:prstGeom prst="ellipse">
          <a:avLst/>
        </a:prstGeom>
        <a:solidFill>
          <a:sysClr val="window" lastClr="FFFFFF">
            <a:hueOff val="0"/>
            <a:satOff val="0"/>
            <a:lumOff val="0"/>
            <a:alphaOff val="0"/>
          </a:sysClr>
        </a:solidFill>
        <a:ln w="12700" cap="flat" cmpd="sng" algn="ctr">
          <a:solidFill>
            <a:srgbClr val="FFC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3A06F0A-10E9-47C9-A5A4-B8FF5F7CC5C3}">
      <dsp:nvSpPr>
        <dsp:cNvPr id="0" name=""/>
        <dsp:cNvSpPr/>
      </dsp:nvSpPr>
      <dsp:spPr>
        <a:xfrm>
          <a:off x="496191" y="1672937"/>
          <a:ext cx="3201012" cy="334705"/>
        </a:xfrm>
        <a:prstGeom prst="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5672" tIns="40640" rIns="40640" bIns="40640" numCol="1" spcCol="1270" anchor="ctr" anchorCtr="0">
          <a:noAutofit/>
        </a:bodyPr>
        <a:lstStyle/>
        <a:p>
          <a:pPr marL="0" lvl="0" indent="0" algn="l" defTabSz="711200">
            <a:lnSpc>
              <a:spcPct val="90000"/>
            </a:lnSpc>
            <a:spcBef>
              <a:spcPct val="0"/>
            </a:spcBef>
            <a:spcAft>
              <a:spcPct val="35000"/>
            </a:spcAft>
            <a:buNone/>
          </a:pPr>
          <a:r>
            <a:rPr lang="es-HN" sz="1600" kern="1200" dirty="0">
              <a:solidFill>
                <a:schemeClr val="tx1"/>
              </a:solidFill>
              <a:latin typeface="Segoe UI"/>
              <a:ea typeface="+mn-ea"/>
              <a:cs typeface="+mn-cs"/>
            </a:rPr>
            <a:t>Personas con VIH</a:t>
          </a:r>
        </a:p>
      </dsp:txBody>
      <dsp:txXfrm>
        <a:off x="496191" y="1672937"/>
        <a:ext cx="3201012" cy="334705"/>
      </dsp:txXfrm>
    </dsp:sp>
    <dsp:sp modelId="{A63ED051-4D10-439E-8920-EAABCB60D86C}">
      <dsp:nvSpPr>
        <dsp:cNvPr id="0" name=""/>
        <dsp:cNvSpPr/>
      </dsp:nvSpPr>
      <dsp:spPr>
        <a:xfrm>
          <a:off x="287000" y="1631099"/>
          <a:ext cx="418381" cy="418381"/>
        </a:xfrm>
        <a:prstGeom prst="ellipse">
          <a:avLst/>
        </a:prstGeom>
        <a:solidFill>
          <a:sysClr val="window" lastClr="FFFFFF">
            <a:hueOff val="0"/>
            <a:satOff val="0"/>
            <a:lumOff val="0"/>
            <a:alphaOff val="0"/>
          </a:sys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0F6DAFD-0A83-4738-8846-346293752E8E}">
      <dsp:nvSpPr>
        <dsp:cNvPr id="0" name=""/>
        <dsp:cNvSpPr/>
      </dsp:nvSpPr>
      <dsp:spPr>
        <a:xfrm>
          <a:off x="256351" y="2125422"/>
          <a:ext cx="3440852" cy="433530"/>
        </a:xfrm>
        <a:prstGeom prst="rect">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5672" tIns="35560" rIns="35560" bIns="35560" numCol="1" spcCol="1270" anchor="ctr" anchorCtr="0">
          <a:noAutofit/>
        </a:bodyPr>
        <a:lstStyle/>
        <a:p>
          <a:pPr marL="0" lvl="0" indent="0" algn="l" defTabSz="622300">
            <a:lnSpc>
              <a:spcPct val="90000"/>
            </a:lnSpc>
            <a:spcBef>
              <a:spcPct val="0"/>
            </a:spcBef>
            <a:spcAft>
              <a:spcPct val="35000"/>
            </a:spcAft>
            <a:buNone/>
          </a:pPr>
          <a:r>
            <a:rPr lang="es-HN" sz="1400" kern="1200" dirty="0">
              <a:solidFill>
                <a:schemeClr val="tx1"/>
              </a:solidFill>
              <a:latin typeface="Segoe UI"/>
              <a:ea typeface="+mn-ea"/>
              <a:cs typeface="+mn-cs"/>
            </a:rPr>
            <a:t>Defensores (as) de derechos humanos, Periodistas y comunicadores sociales.</a:t>
          </a:r>
        </a:p>
      </dsp:txBody>
      <dsp:txXfrm>
        <a:off x="256351" y="2125422"/>
        <a:ext cx="3440852" cy="433530"/>
      </dsp:txXfrm>
    </dsp:sp>
    <dsp:sp modelId="{4BB78974-D956-470F-B5DC-FAB4226441AD}">
      <dsp:nvSpPr>
        <dsp:cNvPr id="0" name=""/>
        <dsp:cNvSpPr/>
      </dsp:nvSpPr>
      <dsp:spPr>
        <a:xfrm>
          <a:off x="47160" y="2132996"/>
          <a:ext cx="418381" cy="418381"/>
        </a:xfrm>
        <a:prstGeom prst="ellipse">
          <a:avLst/>
        </a:prstGeom>
        <a:solidFill>
          <a:sysClr val="window" lastClr="FFFFFF">
            <a:hueOff val="0"/>
            <a:satOff val="0"/>
            <a:lumOff val="0"/>
            <a:alphaOff val="0"/>
          </a:sysClr>
        </a:solidFill>
        <a:ln w="12700" cap="flat" cmpd="sng" algn="ctr">
          <a:solidFill>
            <a:srgbClr val="70AD47">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7AC676-4F41-4A98-B661-7AC4ECFE5A5C}">
      <dsp:nvSpPr>
        <dsp:cNvPr id="0" name=""/>
        <dsp:cNvSpPr/>
      </dsp:nvSpPr>
      <dsp:spPr>
        <a:xfrm>
          <a:off x="-3204187" y="-493068"/>
          <a:ext cx="3821420" cy="3821420"/>
        </a:xfrm>
        <a:prstGeom prst="blockArc">
          <a:avLst>
            <a:gd name="adj1" fmla="val 18900000"/>
            <a:gd name="adj2" fmla="val 2700000"/>
            <a:gd name="adj3" fmla="val 335"/>
          </a:avLst>
        </a:prstGeom>
        <a:noFill/>
        <a:ln w="12700" cap="flat" cmpd="sng" algn="ctr">
          <a:solidFill>
            <a:srgbClr val="ED7D31">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E6231179-ED74-4AA5-B9CF-FF4C59F07BDD}">
      <dsp:nvSpPr>
        <dsp:cNvPr id="0" name=""/>
        <dsp:cNvSpPr/>
      </dsp:nvSpPr>
      <dsp:spPr>
        <a:xfrm>
          <a:off x="270997" y="177148"/>
          <a:ext cx="3557829" cy="354523"/>
        </a:xfrm>
        <a:prstGeom prst="rect">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1403" tIns="50800" rIns="50800" bIns="50800" numCol="1" spcCol="1270" anchor="ctr" anchorCtr="0">
          <a:noAutofit/>
        </a:bodyPr>
        <a:lstStyle/>
        <a:p>
          <a:pPr marL="0" lvl="0" indent="0" algn="l" defTabSz="889000">
            <a:lnSpc>
              <a:spcPct val="90000"/>
            </a:lnSpc>
            <a:spcBef>
              <a:spcPct val="0"/>
            </a:spcBef>
            <a:spcAft>
              <a:spcPct val="35000"/>
            </a:spcAft>
            <a:buNone/>
          </a:pPr>
          <a:r>
            <a:rPr lang="es-HN" sz="2000" kern="1200" dirty="0">
              <a:solidFill>
                <a:schemeClr val="tx1"/>
              </a:solidFill>
              <a:latin typeface="Segoe UI"/>
              <a:ea typeface="+mn-ea"/>
              <a:cs typeface="+mn-cs"/>
            </a:rPr>
            <a:t>Persona Migrante</a:t>
          </a:r>
        </a:p>
      </dsp:txBody>
      <dsp:txXfrm>
        <a:off x="270997" y="177148"/>
        <a:ext cx="3557829" cy="354523"/>
      </dsp:txXfrm>
    </dsp:sp>
    <dsp:sp modelId="{AA87C2F1-BB43-4DBC-8A3F-451367090D1F}">
      <dsp:nvSpPr>
        <dsp:cNvPr id="0" name=""/>
        <dsp:cNvSpPr/>
      </dsp:nvSpPr>
      <dsp:spPr>
        <a:xfrm>
          <a:off x="49419" y="132833"/>
          <a:ext cx="443154" cy="443154"/>
        </a:xfrm>
        <a:prstGeom prst="ellipse">
          <a:avLst/>
        </a:prstGeom>
        <a:solidFill>
          <a:sysClr val="window" lastClr="FFFFFF">
            <a:hueOff val="0"/>
            <a:satOff val="0"/>
            <a:lumOff val="0"/>
            <a:alphaOff val="0"/>
          </a:sysClr>
        </a:solidFill>
        <a:ln w="12700" cap="flat" cmpd="sng" algn="ctr">
          <a:solidFill>
            <a:srgbClr val="ED7D31">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56AE57E3-65EC-4AA6-AB35-9AC8D1CEB8FD}">
      <dsp:nvSpPr>
        <dsp:cNvPr id="0" name=""/>
        <dsp:cNvSpPr/>
      </dsp:nvSpPr>
      <dsp:spPr>
        <a:xfrm>
          <a:off x="525038" y="708764"/>
          <a:ext cx="3303788" cy="354523"/>
        </a:xfrm>
        <a:prstGeom prst="rect">
          <a:avLst/>
        </a:pr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1403" tIns="38100" rIns="38100" bIns="38100" numCol="1" spcCol="1270" anchor="ctr" anchorCtr="0">
          <a:noAutofit/>
        </a:bodyPr>
        <a:lstStyle/>
        <a:p>
          <a:pPr marL="0" lvl="0" indent="0" algn="l" defTabSz="666750">
            <a:lnSpc>
              <a:spcPct val="90000"/>
            </a:lnSpc>
            <a:spcBef>
              <a:spcPct val="0"/>
            </a:spcBef>
            <a:spcAft>
              <a:spcPct val="35000"/>
            </a:spcAft>
            <a:buNone/>
          </a:pPr>
          <a:r>
            <a:rPr lang="es-HN" sz="1500" kern="1200" dirty="0">
              <a:solidFill>
                <a:schemeClr val="tx1"/>
              </a:solidFill>
              <a:latin typeface="Segoe UI"/>
              <a:ea typeface="+mn-ea"/>
              <a:cs typeface="+mn-cs"/>
            </a:rPr>
            <a:t>Personas Adultas Mayores</a:t>
          </a:r>
        </a:p>
      </dsp:txBody>
      <dsp:txXfrm>
        <a:off x="525038" y="708764"/>
        <a:ext cx="3303788" cy="354523"/>
      </dsp:txXfrm>
    </dsp:sp>
    <dsp:sp modelId="{B562691D-8103-432B-8AC0-32ABDB2F356F}">
      <dsp:nvSpPr>
        <dsp:cNvPr id="0" name=""/>
        <dsp:cNvSpPr/>
      </dsp:nvSpPr>
      <dsp:spPr>
        <a:xfrm>
          <a:off x="303461" y="664448"/>
          <a:ext cx="443154" cy="443154"/>
        </a:xfrm>
        <a:prstGeom prst="ellipse">
          <a:avLst/>
        </a:prstGeom>
        <a:solidFill>
          <a:sysClr val="window" lastClr="FFFFFF">
            <a:hueOff val="0"/>
            <a:satOff val="0"/>
            <a:lumOff val="0"/>
            <a:alphaOff val="0"/>
          </a:sysClr>
        </a:solidFill>
        <a:ln w="12700" cap="flat" cmpd="sng" algn="ctr">
          <a:solidFill>
            <a:srgbClr val="A5A5A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525823F2-465E-4202-BD70-CF2CFAEB7EED}">
      <dsp:nvSpPr>
        <dsp:cNvPr id="0" name=""/>
        <dsp:cNvSpPr/>
      </dsp:nvSpPr>
      <dsp:spPr>
        <a:xfrm>
          <a:off x="603008" y="1240379"/>
          <a:ext cx="3225817" cy="354523"/>
        </a:xfrm>
        <a:prstGeom prst="rect">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1403" tIns="38100" rIns="38100" bIns="38100" numCol="1" spcCol="1270" anchor="ctr" anchorCtr="0">
          <a:noAutofit/>
        </a:bodyPr>
        <a:lstStyle/>
        <a:p>
          <a:pPr marL="0" lvl="0" indent="0" algn="l" defTabSz="666750">
            <a:lnSpc>
              <a:spcPct val="90000"/>
            </a:lnSpc>
            <a:spcBef>
              <a:spcPct val="0"/>
            </a:spcBef>
            <a:spcAft>
              <a:spcPct val="35000"/>
            </a:spcAft>
            <a:buNone/>
          </a:pPr>
          <a:r>
            <a:rPr lang="es-HN" sz="1500" kern="1200" dirty="0">
              <a:solidFill>
                <a:schemeClr val="tx1"/>
              </a:solidFill>
              <a:latin typeface="Segoe UI"/>
              <a:ea typeface="+mn-ea"/>
              <a:cs typeface="+mn-cs"/>
            </a:rPr>
            <a:t>Personas con discapacidad</a:t>
          </a:r>
        </a:p>
      </dsp:txBody>
      <dsp:txXfrm>
        <a:off x="603008" y="1240379"/>
        <a:ext cx="3225817" cy="354523"/>
      </dsp:txXfrm>
    </dsp:sp>
    <dsp:sp modelId="{6D66B7A5-6F6A-457F-9DE1-3B7185455882}">
      <dsp:nvSpPr>
        <dsp:cNvPr id="0" name=""/>
        <dsp:cNvSpPr/>
      </dsp:nvSpPr>
      <dsp:spPr>
        <a:xfrm>
          <a:off x="381431" y="1196064"/>
          <a:ext cx="443154" cy="443154"/>
        </a:xfrm>
        <a:prstGeom prst="ellipse">
          <a:avLst/>
        </a:prstGeom>
        <a:solidFill>
          <a:sysClr val="window" lastClr="FFFFFF">
            <a:hueOff val="0"/>
            <a:satOff val="0"/>
            <a:lumOff val="0"/>
            <a:alphaOff val="0"/>
          </a:sysClr>
        </a:solidFill>
        <a:ln w="12700" cap="flat" cmpd="sng" algn="ctr">
          <a:solidFill>
            <a:srgbClr val="FFC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9685533-615D-48BD-B661-754530234F15}">
      <dsp:nvSpPr>
        <dsp:cNvPr id="0" name=""/>
        <dsp:cNvSpPr/>
      </dsp:nvSpPr>
      <dsp:spPr>
        <a:xfrm>
          <a:off x="525038" y="1771995"/>
          <a:ext cx="3303788" cy="354523"/>
        </a:xfrm>
        <a:prstGeom prst="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1403" tIns="38100" rIns="38100" bIns="38100" numCol="1" spcCol="1270" anchor="ctr" anchorCtr="0">
          <a:noAutofit/>
        </a:bodyPr>
        <a:lstStyle/>
        <a:p>
          <a:pPr marL="0" lvl="0" indent="0" algn="l" defTabSz="666750">
            <a:lnSpc>
              <a:spcPct val="90000"/>
            </a:lnSpc>
            <a:spcBef>
              <a:spcPct val="0"/>
            </a:spcBef>
            <a:spcAft>
              <a:spcPct val="35000"/>
            </a:spcAft>
            <a:buNone/>
          </a:pPr>
          <a:r>
            <a:rPr lang="es-HN" sz="1500" kern="1200" dirty="0">
              <a:solidFill>
                <a:schemeClr val="tx1"/>
              </a:solidFill>
              <a:latin typeface="Segoe UI"/>
              <a:ea typeface="+mn-ea"/>
              <a:cs typeface="+mn-cs"/>
            </a:rPr>
            <a:t>Personas miembros de LGTBI</a:t>
          </a:r>
        </a:p>
      </dsp:txBody>
      <dsp:txXfrm>
        <a:off x="525038" y="1771995"/>
        <a:ext cx="3303788" cy="354523"/>
      </dsp:txXfrm>
    </dsp:sp>
    <dsp:sp modelId="{FD9645D0-8957-4EC8-A154-41F83FB47216}">
      <dsp:nvSpPr>
        <dsp:cNvPr id="0" name=""/>
        <dsp:cNvSpPr/>
      </dsp:nvSpPr>
      <dsp:spPr>
        <a:xfrm>
          <a:off x="303461" y="1727679"/>
          <a:ext cx="443154" cy="443154"/>
        </a:xfrm>
        <a:prstGeom prst="ellipse">
          <a:avLst/>
        </a:prstGeom>
        <a:solidFill>
          <a:sysClr val="window" lastClr="FFFFFF">
            <a:hueOff val="0"/>
            <a:satOff val="0"/>
            <a:lumOff val="0"/>
            <a:alphaOff val="0"/>
          </a:sys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05DDFB6F-669B-4A32-A3DA-0056C9F89C69}">
      <dsp:nvSpPr>
        <dsp:cNvPr id="0" name=""/>
        <dsp:cNvSpPr/>
      </dsp:nvSpPr>
      <dsp:spPr>
        <a:xfrm>
          <a:off x="270997" y="2303610"/>
          <a:ext cx="3557829" cy="354523"/>
        </a:xfrm>
        <a:prstGeom prst="rect">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1403" tIns="38100" rIns="38100" bIns="38100" numCol="1" spcCol="1270" anchor="ctr" anchorCtr="0">
          <a:noAutofit/>
        </a:bodyPr>
        <a:lstStyle/>
        <a:p>
          <a:pPr marL="0" lvl="0" indent="0" algn="l" defTabSz="666750">
            <a:lnSpc>
              <a:spcPct val="90000"/>
            </a:lnSpc>
            <a:spcBef>
              <a:spcPct val="0"/>
            </a:spcBef>
            <a:spcAft>
              <a:spcPct val="35000"/>
            </a:spcAft>
            <a:buNone/>
          </a:pPr>
          <a:r>
            <a:rPr lang="es-HN" sz="1500" kern="1200" dirty="0">
              <a:solidFill>
                <a:schemeClr val="tx1"/>
              </a:solidFill>
              <a:latin typeface="Segoe UI"/>
              <a:ea typeface="+mn-ea"/>
              <a:cs typeface="+mn-cs"/>
            </a:rPr>
            <a:t>Pueblos Indígenas y Afro Hondureños.</a:t>
          </a:r>
        </a:p>
      </dsp:txBody>
      <dsp:txXfrm>
        <a:off x="270997" y="2303610"/>
        <a:ext cx="3557829" cy="354523"/>
      </dsp:txXfrm>
    </dsp:sp>
    <dsp:sp modelId="{4BB78974-D956-470F-B5DC-FAB4226441AD}">
      <dsp:nvSpPr>
        <dsp:cNvPr id="0" name=""/>
        <dsp:cNvSpPr/>
      </dsp:nvSpPr>
      <dsp:spPr>
        <a:xfrm>
          <a:off x="49419" y="2259295"/>
          <a:ext cx="443154" cy="443154"/>
        </a:xfrm>
        <a:prstGeom prst="ellipse">
          <a:avLst/>
        </a:prstGeom>
        <a:solidFill>
          <a:sysClr val="window" lastClr="FFFFFF">
            <a:hueOff val="0"/>
            <a:satOff val="0"/>
            <a:lumOff val="0"/>
            <a:alphaOff val="0"/>
          </a:sysClr>
        </a:solidFill>
        <a:ln w="12700" cap="flat" cmpd="sng" algn="ctr">
          <a:solidFill>
            <a:srgbClr val="70AD47">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682654-72B5-4F38-A7E4-4E4935CFF28B}">
      <dsp:nvSpPr>
        <dsp:cNvPr id="0" name=""/>
        <dsp:cNvSpPr/>
      </dsp:nvSpPr>
      <dsp:spPr>
        <a:xfrm>
          <a:off x="298836" y="242759"/>
          <a:ext cx="2710988" cy="1807318"/>
        </a:xfrm>
        <a:prstGeom prst="rect">
          <a:avLst/>
        </a:prstGeom>
        <a:blipFill rotWithShape="1">
          <a:blip xmlns:r="http://schemas.openxmlformats.org/officeDocument/2006/relationships" r:embed="rId1"/>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707CFE3-07D7-427B-87E2-3CF3D32E9421}">
      <dsp:nvSpPr>
        <dsp:cNvPr id="0" name=""/>
        <dsp:cNvSpPr/>
      </dsp:nvSpPr>
      <dsp:spPr>
        <a:xfrm>
          <a:off x="3010632" y="1917511"/>
          <a:ext cx="3840801" cy="23723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150000"/>
            </a:lnSpc>
            <a:spcBef>
              <a:spcPct val="0"/>
            </a:spcBef>
            <a:spcAft>
              <a:spcPct val="35000"/>
            </a:spcAft>
            <a:buNone/>
          </a:pPr>
          <a:r>
            <a:rPr lang="en-US" sz="1800" kern="1200" dirty="0">
              <a:solidFill>
                <a:schemeClr val="tx1"/>
              </a:solidFill>
              <a:latin typeface="+mj-lt"/>
              <a:ea typeface="花風テクノ Bold"/>
              <a:cs typeface="花風テクノ Bold"/>
              <a:sym typeface="花風テクノ Bold"/>
            </a:rPr>
            <a:t>Es un Sistema de Gobierno en </a:t>
          </a:r>
          <a:r>
            <a:rPr lang="en-US" sz="1800" kern="1200" dirty="0" err="1">
              <a:solidFill>
                <a:schemeClr val="tx1"/>
              </a:solidFill>
              <a:latin typeface="+mj-lt"/>
              <a:ea typeface="花風テクノ Bold"/>
              <a:cs typeface="花風テクノ Bold"/>
              <a:sym typeface="花風テクノ Bold"/>
            </a:rPr>
            <a:t>el</a:t>
          </a:r>
          <a:r>
            <a:rPr lang="en-US" sz="1800" kern="1200" dirty="0">
              <a:solidFill>
                <a:schemeClr val="tx1"/>
              </a:solidFill>
              <a:latin typeface="+mj-lt"/>
              <a:ea typeface="花風テクノ Bold"/>
              <a:cs typeface="花風テクノ Bold"/>
              <a:sym typeface="花風テクノ Bold"/>
            </a:rPr>
            <a:t> que </a:t>
          </a:r>
          <a:r>
            <a:rPr lang="en-US" sz="1800" b="1" kern="1200" dirty="0" err="1">
              <a:solidFill>
                <a:schemeClr val="tx1"/>
              </a:solidFill>
              <a:latin typeface="+mj-lt"/>
              <a:ea typeface="花風テクノ Bold"/>
              <a:cs typeface="花風テクノ Bold"/>
              <a:sym typeface="花風テクノ Bold"/>
            </a:rPr>
            <a:t>el</a:t>
          </a:r>
          <a:r>
            <a:rPr lang="en-US" sz="1800" b="1" kern="1200" dirty="0">
              <a:solidFill>
                <a:schemeClr val="tx1"/>
              </a:solidFill>
              <a:latin typeface="+mj-lt"/>
              <a:ea typeface="花風テクノ Bold"/>
              <a:cs typeface="花風テクノ Bold"/>
              <a:sym typeface="花風テクノ Bold"/>
            </a:rPr>
            <a:t> </a:t>
          </a:r>
          <a:r>
            <a:rPr lang="en-US" sz="1800" b="1" kern="1200" dirty="0" err="1">
              <a:solidFill>
                <a:schemeClr val="tx1"/>
              </a:solidFill>
              <a:latin typeface="+mj-lt"/>
              <a:ea typeface="花風テクノ Bold"/>
              <a:cs typeface="花風テクノ Bold"/>
              <a:sym typeface="花風テクノ Bold"/>
            </a:rPr>
            <a:t>poder</a:t>
          </a:r>
          <a:r>
            <a:rPr lang="en-US" sz="1800" b="1" kern="1200" dirty="0">
              <a:solidFill>
                <a:schemeClr val="tx1"/>
              </a:solidFill>
              <a:latin typeface="+mj-lt"/>
              <a:ea typeface="花風テクノ Bold"/>
              <a:cs typeface="花風テクノ Bold"/>
              <a:sym typeface="花風テクノ Bold"/>
            </a:rPr>
            <a:t> </a:t>
          </a:r>
          <a:r>
            <a:rPr lang="en-US" sz="1800" kern="1200" dirty="0">
              <a:solidFill>
                <a:schemeClr val="tx1"/>
              </a:solidFill>
              <a:latin typeface="+mj-lt"/>
              <a:ea typeface="花風テクノ Bold"/>
              <a:cs typeface="花風テクノ Bold"/>
              <a:sym typeface="花風テクノ Bold"/>
            </a:rPr>
            <a:t>se </a:t>
          </a:r>
          <a:r>
            <a:rPr lang="en-US" sz="1800" kern="1200" dirty="0" err="1">
              <a:solidFill>
                <a:schemeClr val="tx1"/>
              </a:solidFill>
              <a:latin typeface="+mj-lt"/>
              <a:ea typeface="花風テクノ Bold"/>
              <a:cs typeface="花風テクノ Bold"/>
              <a:sym typeface="花風テクノ Bold"/>
            </a:rPr>
            <a:t>ejerce</a:t>
          </a:r>
          <a:r>
            <a:rPr lang="en-US" sz="1800" kern="1200" dirty="0">
              <a:solidFill>
                <a:schemeClr val="tx1"/>
              </a:solidFill>
              <a:latin typeface="+mj-lt"/>
              <a:ea typeface="花風テクノ Bold"/>
              <a:cs typeface="花風テクノ Bold"/>
              <a:sym typeface="花風テクノ Bold"/>
            </a:rPr>
            <a:t> de acuerdo con </a:t>
          </a:r>
          <a:r>
            <a:rPr lang="en-US" sz="1800" kern="1200" dirty="0" err="1">
              <a:solidFill>
                <a:schemeClr val="tx1"/>
              </a:solidFill>
              <a:latin typeface="+mj-lt"/>
              <a:ea typeface="花風テクノ Bold"/>
              <a:cs typeface="花風テクノ Bold"/>
              <a:sym typeface="花風テクノ Bold"/>
            </a:rPr>
            <a:t>leyes</a:t>
          </a:r>
          <a:r>
            <a:rPr lang="en-US" sz="1800" kern="1200" dirty="0">
              <a:solidFill>
                <a:schemeClr val="tx1"/>
              </a:solidFill>
              <a:latin typeface="+mj-lt"/>
              <a:ea typeface="花風テクノ Bold"/>
              <a:cs typeface="花風テクノ Bold"/>
              <a:sym typeface="花風テクノ Bold"/>
            </a:rPr>
            <a:t> </a:t>
          </a:r>
          <a:r>
            <a:rPr lang="en-US" sz="1800" kern="1200" dirty="0" err="1">
              <a:solidFill>
                <a:schemeClr val="tx1"/>
              </a:solidFill>
              <a:latin typeface="+mj-lt"/>
              <a:ea typeface="花風テクノ Bold"/>
              <a:cs typeface="花風テクノ Bold"/>
              <a:sym typeface="花風テクノ Bold"/>
            </a:rPr>
            <a:t>previamente</a:t>
          </a:r>
          <a:r>
            <a:rPr lang="en-US" sz="1800" kern="1200" dirty="0">
              <a:solidFill>
                <a:schemeClr val="tx1"/>
              </a:solidFill>
              <a:latin typeface="+mj-lt"/>
              <a:ea typeface="花風テクノ Bold"/>
              <a:cs typeface="花風テクノ Bold"/>
              <a:sym typeface="花風テクノ Bold"/>
            </a:rPr>
            <a:t> </a:t>
          </a:r>
          <a:r>
            <a:rPr lang="en-US" sz="1800" kern="1200" dirty="0" err="1">
              <a:solidFill>
                <a:schemeClr val="tx1"/>
              </a:solidFill>
              <a:latin typeface="+mj-lt"/>
              <a:ea typeface="花風テクノ Bold"/>
              <a:cs typeface="花風テクノ Bold"/>
              <a:sym typeface="花風テクノ Bold"/>
            </a:rPr>
            <a:t>establecidas</a:t>
          </a:r>
          <a:r>
            <a:rPr lang="en-US" sz="1800" kern="1200" dirty="0">
              <a:solidFill>
                <a:schemeClr val="tx1"/>
              </a:solidFill>
              <a:latin typeface="+mj-lt"/>
              <a:ea typeface="花風テクノ Bold"/>
              <a:cs typeface="花風テクノ Bold"/>
              <a:sym typeface="花風テクノ Bold"/>
            </a:rPr>
            <a:t>, </a:t>
          </a:r>
          <a:r>
            <a:rPr lang="en-US" sz="1800" kern="1200" dirty="0" err="1">
              <a:solidFill>
                <a:schemeClr val="tx1"/>
              </a:solidFill>
              <a:latin typeface="+mj-lt"/>
              <a:ea typeface="花風テクノ Bold"/>
              <a:cs typeface="花風テクノ Bold"/>
              <a:sym typeface="花風テクノ Bold"/>
            </a:rPr>
            <a:t>estas</a:t>
          </a:r>
          <a:r>
            <a:rPr lang="en-US" sz="1800" kern="1200" dirty="0">
              <a:solidFill>
                <a:schemeClr val="tx1"/>
              </a:solidFill>
              <a:latin typeface="+mj-lt"/>
              <a:ea typeface="花風テクノ Bold"/>
              <a:cs typeface="花風テクノ Bold"/>
              <a:sym typeface="花風テクノ Bold"/>
            </a:rPr>
            <a:t> </a:t>
          </a:r>
          <a:r>
            <a:rPr lang="en-US" sz="1800" kern="1200" dirty="0" err="1">
              <a:solidFill>
                <a:schemeClr val="tx1"/>
              </a:solidFill>
              <a:latin typeface="+mj-lt"/>
              <a:ea typeface="花風テクノ Bold"/>
              <a:cs typeface="花風テクノ Bold"/>
              <a:sym typeface="花風テクノ Bold"/>
            </a:rPr>
            <a:t>leyes</a:t>
          </a:r>
          <a:r>
            <a:rPr lang="en-US" sz="1800" kern="1200" dirty="0">
              <a:solidFill>
                <a:schemeClr val="tx1"/>
              </a:solidFill>
              <a:latin typeface="+mj-lt"/>
              <a:ea typeface="花風テクノ Bold"/>
              <a:cs typeface="花風テクノ Bold"/>
              <a:sym typeface="花風テクノ Bold"/>
            </a:rPr>
            <a:t> se </a:t>
          </a:r>
          <a:r>
            <a:rPr lang="en-US" sz="1800" kern="1200" dirty="0" err="1">
              <a:solidFill>
                <a:schemeClr val="tx1"/>
              </a:solidFill>
              <a:latin typeface="+mj-lt"/>
              <a:ea typeface="花風テクノ Bold"/>
              <a:cs typeface="花風テクノ Bold"/>
              <a:sym typeface="花風テクノ Bold"/>
            </a:rPr>
            <a:t>aplican</a:t>
          </a:r>
          <a:r>
            <a:rPr lang="en-US" sz="1800" kern="1200" dirty="0">
              <a:solidFill>
                <a:schemeClr val="tx1"/>
              </a:solidFill>
              <a:latin typeface="+mj-lt"/>
              <a:ea typeface="花風テクノ Bold"/>
              <a:cs typeface="花風テクノ Bold"/>
              <a:sym typeface="花風テクノ Bold"/>
            </a:rPr>
            <a:t> de </a:t>
          </a:r>
          <a:r>
            <a:rPr lang="en-US" sz="1800" b="1" kern="1200" dirty="0" err="1">
              <a:solidFill>
                <a:schemeClr val="tx1"/>
              </a:solidFill>
              <a:latin typeface="+mj-lt"/>
              <a:ea typeface="花風テクノ Bold"/>
              <a:cs typeface="花風テクノ Bold"/>
              <a:sym typeface="花風テクノ Bold"/>
            </a:rPr>
            <a:t>manera</a:t>
          </a:r>
          <a:r>
            <a:rPr lang="en-US" sz="1800" b="1" kern="1200" dirty="0">
              <a:solidFill>
                <a:schemeClr val="tx1"/>
              </a:solidFill>
              <a:latin typeface="+mj-lt"/>
              <a:ea typeface="花風テクノ Bold"/>
              <a:cs typeface="花風テクノ Bold"/>
              <a:sym typeface="花風テクノ Bold"/>
            </a:rPr>
            <a:t> </a:t>
          </a:r>
          <a:r>
            <a:rPr lang="en-US" sz="1800" b="1" kern="1200" dirty="0" err="1">
              <a:solidFill>
                <a:schemeClr val="tx1"/>
              </a:solidFill>
              <a:latin typeface="+mj-lt"/>
              <a:ea typeface="花風テクノ Bold"/>
              <a:cs typeface="花風テクノ Bold"/>
              <a:sym typeface="花風テクノ Bold"/>
            </a:rPr>
            <a:t>equitativa</a:t>
          </a:r>
          <a:r>
            <a:rPr lang="en-US" sz="1800" b="1" kern="1200" dirty="0">
              <a:solidFill>
                <a:schemeClr val="tx1"/>
              </a:solidFill>
              <a:latin typeface="+mj-lt"/>
              <a:ea typeface="花風テクノ Bold"/>
              <a:cs typeface="花風テクノ Bold"/>
              <a:sym typeface="花風テクノ Bold"/>
            </a:rPr>
            <a:t> y </a:t>
          </a:r>
          <a:r>
            <a:rPr lang="en-US" sz="1800" b="1" kern="1200" dirty="0" err="1">
              <a:solidFill>
                <a:schemeClr val="tx1"/>
              </a:solidFill>
              <a:latin typeface="+mj-lt"/>
              <a:ea typeface="花風テクノ Bold"/>
              <a:cs typeface="花風テクノ Bold"/>
              <a:sym typeface="花風テクノ Bold"/>
            </a:rPr>
            <a:t>justa</a:t>
          </a:r>
          <a:r>
            <a:rPr lang="en-US" sz="1800" kern="1200" dirty="0">
              <a:solidFill>
                <a:schemeClr val="tx1"/>
              </a:solidFill>
              <a:latin typeface="+mj-lt"/>
              <a:ea typeface="花風テクノ Bold"/>
              <a:cs typeface="花風テクノ Bold"/>
              <a:sym typeface="花風テクノ Bold"/>
            </a:rPr>
            <a:t> a </a:t>
          </a:r>
          <a:r>
            <a:rPr lang="en-US" sz="1800" kern="1200" dirty="0" err="1">
              <a:solidFill>
                <a:schemeClr val="tx1"/>
              </a:solidFill>
              <a:latin typeface="+mj-lt"/>
              <a:ea typeface="花風テクノ Bold"/>
              <a:cs typeface="花風テクノ Bold"/>
              <a:sym typeface="花風テクノ Bold"/>
            </a:rPr>
            <a:t>todos</a:t>
          </a:r>
          <a:r>
            <a:rPr lang="en-US" sz="1800" kern="1200" dirty="0">
              <a:solidFill>
                <a:schemeClr val="tx1"/>
              </a:solidFill>
              <a:latin typeface="+mj-lt"/>
              <a:ea typeface="花風テクノ Bold"/>
              <a:cs typeface="花風テクノ Bold"/>
              <a:sym typeface="花風テクノ Bold"/>
            </a:rPr>
            <a:t> los </a:t>
          </a:r>
          <a:r>
            <a:rPr lang="en-US" sz="1800" kern="1200" dirty="0" err="1">
              <a:solidFill>
                <a:schemeClr val="tx1"/>
              </a:solidFill>
              <a:latin typeface="+mj-lt"/>
              <a:ea typeface="花風テクノ Bold"/>
              <a:cs typeface="花風テクノ Bold"/>
              <a:sym typeface="花風テクノ Bold"/>
            </a:rPr>
            <a:t>ciudadanos</a:t>
          </a:r>
          <a:r>
            <a:rPr lang="en-US" sz="1800" kern="1200" dirty="0">
              <a:solidFill>
                <a:schemeClr val="tx1"/>
              </a:solidFill>
              <a:latin typeface="+mj-lt"/>
              <a:ea typeface="花風テクノ Bold"/>
              <a:cs typeface="花風テクノ Bold"/>
              <a:sym typeface="花風テクノ Bold"/>
            </a:rPr>
            <a:t>.</a:t>
          </a:r>
          <a:endParaRPr lang="es-HN" sz="1800" kern="1200" dirty="0">
            <a:solidFill>
              <a:schemeClr val="tx1"/>
            </a:solidFill>
            <a:latin typeface="+mj-lt"/>
          </a:endParaRPr>
        </a:p>
      </dsp:txBody>
      <dsp:txXfrm>
        <a:off x="3010632" y="1917511"/>
        <a:ext cx="3840801" cy="2372395"/>
      </dsp:txXfrm>
    </dsp:sp>
    <dsp:sp modelId="{CBB54E16-6AB8-498E-8E54-23B62F970EDC}">
      <dsp:nvSpPr>
        <dsp:cNvPr id="0" name=""/>
        <dsp:cNvSpPr/>
      </dsp:nvSpPr>
      <dsp:spPr>
        <a:xfrm>
          <a:off x="2703694" y="1810587"/>
          <a:ext cx="922411" cy="922649"/>
        </a:xfrm>
        <a:prstGeom prst="halfFrame">
          <a:avLst>
            <a:gd name="adj1" fmla="val 25770"/>
            <a:gd name="adj2" fmla="val 257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27BDBA-153B-4365-829C-3040D25C8625}">
      <dsp:nvSpPr>
        <dsp:cNvPr id="0" name=""/>
        <dsp:cNvSpPr/>
      </dsp:nvSpPr>
      <dsp:spPr>
        <a:xfrm rot="5400000">
          <a:off x="6164057" y="1810706"/>
          <a:ext cx="922649" cy="922411"/>
        </a:xfrm>
        <a:prstGeom prst="halfFrame">
          <a:avLst>
            <a:gd name="adj1" fmla="val 25770"/>
            <a:gd name="adj2" fmla="val 257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435A000-26D7-4C77-90A1-6B0575A10F5E}">
      <dsp:nvSpPr>
        <dsp:cNvPr id="0" name=""/>
        <dsp:cNvSpPr/>
      </dsp:nvSpPr>
      <dsp:spPr>
        <a:xfrm rot="16200000">
          <a:off x="2754852" y="3566668"/>
          <a:ext cx="922649" cy="922411"/>
        </a:xfrm>
        <a:prstGeom prst="halfFrame">
          <a:avLst>
            <a:gd name="adj1" fmla="val 25770"/>
            <a:gd name="adj2" fmla="val 257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528989-95C0-47C3-B1C9-0C48671AD70D}">
      <dsp:nvSpPr>
        <dsp:cNvPr id="0" name=""/>
        <dsp:cNvSpPr/>
      </dsp:nvSpPr>
      <dsp:spPr>
        <a:xfrm rot="10800000">
          <a:off x="6164176" y="3566549"/>
          <a:ext cx="922411" cy="922649"/>
        </a:xfrm>
        <a:prstGeom prst="halfFrame">
          <a:avLst>
            <a:gd name="adj1" fmla="val 25770"/>
            <a:gd name="adj2" fmla="val 257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682654-72B5-4F38-A7E4-4E4935CFF28B}">
      <dsp:nvSpPr>
        <dsp:cNvPr id="0" name=""/>
        <dsp:cNvSpPr/>
      </dsp:nvSpPr>
      <dsp:spPr>
        <a:xfrm>
          <a:off x="881552" y="891973"/>
          <a:ext cx="1250049" cy="864567"/>
        </a:xfrm>
        <a:prstGeom prst="rect">
          <a:avLst/>
        </a:prstGeom>
        <a:blipFill rotWithShape="1">
          <a:blip xmlns:r="http://schemas.openxmlformats.org/officeDocument/2006/relationships" r:embed="rId1"/>
          <a:srcRect/>
          <a:stretch>
            <a:fillRect t="-9000" b="-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707CFE3-07D7-427B-87E2-3CF3D32E9421}">
      <dsp:nvSpPr>
        <dsp:cNvPr id="0" name=""/>
        <dsp:cNvSpPr/>
      </dsp:nvSpPr>
      <dsp:spPr>
        <a:xfrm>
          <a:off x="2608835" y="1584607"/>
          <a:ext cx="1420889" cy="7271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0" kern="1200" dirty="0">
              <a:solidFill>
                <a:srgbClr val="000000"/>
              </a:solidFill>
              <a:latin typeface="+mj-lt"/>
              <a:ea typeface="花風テクノ"/>
              <a:sym typeface="花風テクノ"/>
            </a:rPr>
            <a:t>Respeto a La Constitución y las Leyes. </a:t>
          </a:r>
          <a:endParaRPr lang="es-HN" sz="1800" b="0" kern="1200" dirty="0">
            <a:solidFill>
              <a:schemeClr val="tx1"/>
            </a:solidFill>
            <a:latin typeface="+mj-lt"/>
          </a:endParaRPr>
        </a:p>
      </dsp:txBody>
      <dsp:txXfrm>
        <a:off x="2608835" y="1584607"/>
        <a:ext cx="1420889" cy="727165"/>
      </dsp:txXfrm>
    </dsp:sp>
    <dsp:sp modelId="{CBB54E16-6AB8-498E-8E54-23B62F970EDC}">
      <dsp:nvSpPr>
        <dsp:cNvPr id="0" name=""/>
        <dsp:cNvSpPr/>
      </dsp:nvSpPr>
      <dsp:spPr>
        <a:xfrm>
          <a:off x="2455317" y="1381743"/>
          <a:ext cx="343305" cy="343394"/>
        </a:xfrm>
        <a:prstGeom prst="halfFrame">
          <a:avLst>
            <a:gd name="adj1" fmla="val 25770"/>
            <a:gd name="adj2" fmla="val 257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27BDBA-153B-4365-829C-3040D25C8625}">
      <dsp:nvSpPr>
        <dsp:cNvPr id="0" name=""/>
        <dsp:cNvSpPr/>
      </dsp:nvSpPr>
      <dsp:spPr>
        <a:xfrm rot="5400000">
          <a:off x="3803636" y="1381788"/>
          <a:ext cx="343394" cy="343305"/>
        </a:xfrm>
        <a:prstGeom prst="halfFrame">
          <a:avLst>
            <a:gd name="adj1" fmla="val 25770"/>
            <a:gd name="adj2" fmla="val 257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435A000-26D7-4C77-90A1-6B0575A10F5E}">
      <dsp:nvSpPr>
        <dsp:cNvPr id="0" name=""/>
        <dsp:cNvSpPr/>
      </dsp:nvSpPr>
      <dsp:spPr>
        <a:xfrm rot="16200000">
          <a:off x="2455272" y="2173560"/>
          <a:ext cx="343394" cy="343305"/>
        </a:xfrm>
        <a:prstGeom prst="halfFrame">
          <a:avLst>
            <a:gd name="adj1" fmla="val 25770"/>
            <a:gd name="adj2" fmla="val 257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528989-95C0-47C3-B1C9-0C48671AD70D}">
      <dsp:nvSpPr>
        <dsp:cNvPr id="0" name=""/>
        <dsp:cNvSpPr/>
      </dsp:nvSpPr>
      <dsp:spPr>
        <a:xfrm rot="10800000">
          <a:off x="3803681" y="2173515"/>
          <a:ext cx="343305" cy="343394"/>
        </a:xfrm>
        <a:prstGeom prst="halfFrame">
          <a:avLst>
            <a:gd name="adj1" fmla="val 25770"/>
            <a:gd name="adj2" fmla="val 257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67ACF6-FC5C-463D-AF02-3D44A606B1E3}">
      <dsp:nvSpPr>
        <dsp:cNvPr id="0" name=""/>
        <dsp:cNvSpPr/>
      </dsp:nvSpPr>
      <dsp:spPr>
        <a:xfrm>
          <a:off x="4298648" y="946288"/>
          <a:ext cx="1008983" cy="672653"/>
        </a:xfrm>
        <a:prstGeom prst="rect">
          <a:avLst/>
        </a:prstGeom>
        <a:blipFill rotWithShape="1">
          <a:blip xmlns:r="http://schemas.openxmlformats.org/officeDocument/2006/relationships" r:embed="rId2"/>
          <a:srcRect/>
          <a:stretch>
            <a:fillRect l="-8000" r="-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AB96CC-04DB-4D75-B25F-10AD2D602462}">
      <dsp:nvSpPr>
        <dsp:cNvPr id="0" name=""/>
        <dsp:cNvSpPr/>
      </dsp:nvSpPr>
      <dsp:spPr>
        <a:xfrm>
          <a:off x="5478375" y="1459779"/>
          <a:ext cx="1429480" cy="8829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dirty="0">
              <a:solidFill>
                <a:srgbClr val="000000"/>
              </a:solidFill>
              <a:latin typeface="+mj-lt"/>
              <a:ea typeface="花風テクノ"/>
              <a:sym typeface="花風テクノ"/>
            </a:rPr>
            <a:t>Defensa Nacional.</a:t>
          </a:r>
        </a:p>
      </dsp:txBody>
      <dsp:txXfrm>
        <a:off x="5478375" y="1459779"/>
        <a:ext cx="1429480" cy="882964"/>
      </dsp:txXfrm>
    </dsp:sp>
    <dsp:sp modelId="{56E34E16-2601-4EB0-A47F-48BF92784469}">
      <dsp:nvSpPr>
        <dsp:cNvPr id="0" name=""/>
        <dsp:cNvSpPr/>
      </dsp:nvSpPr>
      <dsp:spPr>
        <a:xfrm>
          <a:off x="5352252" y="1333764"/>
          <a:ext cx="343305" cy="343394"/>
        </a:xfrm>
        <a:prstGeom prst="halfFrame">
          <a:avLst>
            <a:gd name="adj1" fmla="val 25770"/>
            <a:gd name="adj2" fmla="val 257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B55C744-D0CD-4242-9B58-C3382E1C582B}">
      <dsp:nvSpPr>
        <dsp:cNvPr id="0" name=""/>
        <dsp:cNvSpPr/>
      </dsp:nvSpPr>
      <dsp:spPr>
        <a:xfrm rot="5400000">
          <a:off x="6700571" y="1333809"/>
          <a:ext cx="343394" cy="343305"/>
        </a:xfrm>
        <a:prstGeom prst="halfFrame">
          <a:avLst>
            <a:gd name="adj1" fmla="val 25770"/>
            <a:gd name="adj2" fmla="val 257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03556CC-86CD-4887-9728-D40D2EB83095}">
      <dsp:nvSpPr>
        <dsp:cNvPr id="0" name=""/>
        <dsp:cNvSpPr/>
      </dsp:nvSpPr>
      <dsp:spPr>
        <a:xfrm rot="16200000">
          <a:off x="5352207" y="2125581"/>
          <a:ext cx="343394" cy="343305"/>
        </a:xfrm>
        <a:prstGeom prst="halfFrame">
          <a:avLst>
            <a:gd name="adj1" fmla="val 25770"/>
            <a:gd name="adj2" fmla="val 257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C8AD0A-BEBE-4696-9216-818B27FCDB41}">
      <dsp:nvSpPr>
        <dsp:cNvPr id="0" name=""/>
        <dsp:cNvSpPr/>
      </dsp:nvSpPr>
      <dsp:spPr>
        <a:xfrm rot="10800000">
          <a:off x="6700616" y="2125537"/>
          <a:ext cx="343305" cy="343394"/>
        </a:xfrm>
        <a:prstGeom prst="halfFrame">
          <a:avLst>
            <a:gd name="adj1" fmla="val 25770"/>
            <a:gd name="adj2" fmla="val 257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698E3FC-EB7F-46B4-9395-72F450F048CE}">
      <dsp:nvSpPr>
        <dsp:cNvPr id="0" name=""/>
        <dsp:cNvSpPr/>
      </dsp:nvSpPr>
      <dsp:spPr>
        <a:xfrm>
          <a:off x="3394" y="2778576"/>
          <a:ext cx="1008983" cy="672653"/>
        </a:xfrm>
        <a:prstGeom prst="rect">
          <a:avLst/>
        </a:prstGeom>
        <a:blipFill rotWithShape="1">
          <a:blip xmlns:r="http://schemas.openxmlformats.org/officeDocument/2006/relationships" r:embed="rId3"/>
          <a:srcRect/>
          <a:stretch>
            <a:fillRect l="-6000" r="-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847DB2-6096-4845-AD6F-C3AD01F248C1}">
      <dsp:nvSpPr>
        <dsp:cNvPr id="0" name=""/>
        <dsp:cNvSpPr/>
      </dsp:nvSpPr>
      <dsp:spPr>
        <a:xfrm>
          <a:off x="901380" y="3493291"/>
          <a:ext cx="1735732" cy="8829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dirty="0">
              <a:solidFill>
                <a:srgbClr val="000000"/>
              </a:solidFill>
              <a:latin typeface="+mj-lt"/>
              <a:ea typeface="花風テクノ"/>
              <a:sym typeface="花風テクノ"/>
            </a:rPr>
            <a:t>Apoyo en Emergencias.</a:t>
          </a:r>
        </a:p>
      </dsp:txBody>
      <dsp:txXfrm>
        <a:off x="901380" y="3493291"/>
        <a:ext cx="1735732" cy="882964"/>
      </dsp:txXfrm>
    </dsp:sp>
    <dsp:sp modelId="{A62DDF85-A967-497C-9A29-F18CB41A3518}">
      <dsp:nvSpPr>
        <dsp:cNvPr id="0" name=""/>
        <dsp:cNvSpPr/>
      </dsp:nvSpPr>
      <dsp:spPr>
        <a:xfrm>
          <a:off x="928383" y="3367276"/>
          <a:ext cx="343305" cy="343394"/>
        </a:xfrm>
        <a:prstGeom prst="halfFrame">
          <a:avLst>
            <a:gd name="adj1" fmla="val 25770"/>
            <a:gd name="adj2" fmla="val 257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1A4EFC9-5F55-40A2-9497-095BE37BEFE7}">
      <dsp:nvSpPr>
        <dsp:cNvPr id="0" name=""/>
        <dsp:cNvSpPr/>
      </dsp:nvSpPr>
      <dsp:spPr>
        <a:xfrm rot="5400000">
          <a:off x="2276702" y="3367321"/>
          <a:ext cx="343394" cy="343305"/>
        </a:xfrm>
        <a:prstGeom prst="halfFrame">
          <a:avLst>
            <a:gd name="adj1" fmla="val 25770"/>
            <a:gd name="adj2" fmla="val 257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BA62084-CD4B-408A-9077-14C6BAC6824E}">
      <dsp:nvSpPr>
        <dsp:cNvPr id="0" name=""/>
        <dsp:cNvSpPr/>
      </dsp:nvSpPr>
      <dsp:spPr>
        <a:xfrm rot="16200000">
          <a:off x="928338" y="4159093"/>
          <a:ext cx="343394" cy="343305"/>
        </a:xfrm>
        <a:prstGeom prst="halfFrame">
          <a:avLst>
            <a:gd name="adj1" fmla="val 25770"/>
            <a:gd name="adj2" fmla="val 257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FE5541E-8520-412C-94ED-03C76FDF0B38}">
      <dsp:nvSpPr>
        <dsp:cNvPr id="0" name=""/>
        <dsp:cNvSpPr/>
      </dsp:nvSpPr>
      <dsp:spPr>
        <a:xfrm rot="10800000">
          <a:off x="2276747" y="4159048"/>
          <a:ext cx="343305" cy="343394"/>
        </a:xfrm>
        <a:prstGeom prst="halfFrame">
          <a:avLst>
            <a:gd name="adj1" fmla="val 25770"/>
            <a:gd name="adj2" fmla="val 257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B6C87D8-6C0E-4598-B4E1-EAB80D1BCA47}">
      <dsp:nvSpPr>
        <dsp:cNvPr id="0" name=""/>
        <dsp:cNvSpPr/>
      </dsp:nvSpPr>
      <dsp:spPr>
        <a:xfrm>
          <a:off x="2917389" y="2778576"/>
          <a:ext cx="1008983" cy="672653"/>
        </a:xfrm>
        <a:prstGeom prst="rect">
          <a:avLst/>
        </a:prstGeom>
        <a:blipFill rotWithShape="1">
          <a:blip xmlns:r="http://schemas.openxmlformats.org/officeDocument/2006/relationships" r:embed="rId4"/>
          <a:srcRect/>
          <a:stretch>
            <a:fillRect l="-1000" r="-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BE2178-9BB9-4A64-8D3E-16DBC1776AC1}">
      <dsp:nvSpPr>
        <dsp:cNvPr id="0" name=""/>
        <dsp:cNvSpPr/>
      </dsp:nvSpPr>
      <dsp:spPr>
        <a:xfrm>
          <a:off x="3813095" y="3493291"/>
          <a:ext cx="1740292" cy="8829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dirty="0">
              <a:solidFill>
                <a:srgbClr val="000000"/>
              </a:solidFill>
              <a:latin typeface="+mj-lt"/>
              <a:ea typeface="花風テクノ"/>
              <a:sym typeface="花風テクノ"/>
            </a:rPr>
            <a:t>Colaboración con la Policía.</a:t>
          </a:r>
        </a:p>
      </dsp:txBody>
      <dsp:txXfrm>
        <a:off x="3813095" y="3493291"/>
        <a:ext cx="1740292" cy="882964"/>
      </dsp:txXfrm>
    </dsp:sp>
    <dsp:sp modelId="{DD6818EA-D566-4211-9C03-654283C85585}">
      <dsp:nvSpPr>
        <dsp:cNvPr id="0" name=""/>
        <dsp:cNvSpPr/>
      </dsp:nvSpPr>
      <dsp:spPr>
        <a:xfrm>
          <a:off x="3842378" y="3367276"/>
          <a:ext cx="343305" cy="343394"/>
        </a:xfrm>
        <a:prstGeom prst="halfFrame">
          <a:avLst>
            <a:gd name="adj1" fmla="val 25770"/>
            <a:gd name="adj2" fmla="val 257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43CDA5-00E6-4FF4-8AF1-4B03288B412F}">
      <dsp:nvSpPr>
        <dsp:cNvPr id="0" name=""/>
        <dsp:cNvSpPr/>
      </dsp:nvSpPr>
      <dsp:spPr>
        <a:xfrm rot="5400000">
          <a:off x="5190697" y="3367321"/>
          <a:ext cx="343394" cy="343305"/>
        </a:xfrm>
        <a:prstGeom prst="halfFrame">
          <a:avLst>
            <a:gd name="adj1" fmla="val 25770"/>
            <a:gd name="adj2" fmla="val 257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228CEC1-54F9-4E81-9096-B4FFEB5B6C29}">
      <dsp:nvSpPr>
        <dsp:cNvPr id="0" name=""/>
        <dsp:cNvSpPr/>
      </dsp:nvSpPr>
      <dsp:spPr>
        <a:xfrm rot="16200000">
          <a:off x="3842333" y="4159093"/>
          <a:ext cx="343394" cy="343305"/>
        </a:xfrm>
        <a:prstGeom prst="halfFrame">
          <a:avLst>
            <a:gd name="adj1" fmla="val 25770"/>
            <a:gd name="adj2" fmla="val 257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F8DA7F-9F59-427A-9E5B-2D9C5803929E}">
      <dsp:nvSpPr>
        <dsp:cNvPr id="0" name=""/>
        <dsp:cNvSpPr/>
      </dsp:nvSpPr>
      <dsp:spPr>
        <a:xfrm rot="10800000">
          <a:off x="5190742" y="4159048"/>
          <a:ext cx="343305" cy="343394"/>
        </a:xfrm>
        <a:prstGeom prst="halfFrame">
          <a:avLst>
            <a:gd name="adj1" fmla="val 25770"/>
            <a:gd name="adj2" fmla="val 257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CC816FC-5C27-4CC6-B1C8-9D354C6FC74E}">
      <dsp:nvSpPr>
        <dsp:cNvPr id="0" name=""/>
        <dsp:cNvSpPr/>
      </dsp:nvSpPr>
      <dsp:spPr>
        <a:xfrm>
          <a:off x="5833664" y="2778576"/>
          <a:ext cx="1008983" cy="672653"/>
        </a:xfrm>
        <a:prstGeom prst="rect">
          <a:avLst/>
        </a:prstGeom>
        <a:blipFill rotWithShape="1">
          <a:blip xmlns:r="http://schemas.openxmlformats.org/officeDocument/2006/relationships" r:embed="rId5"/>
          <a:srcRect/>
          <a:stretch>
            <a:fillRect l="-7000" r="-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86B1F35-3008-4F81-A757-894446D80135}">
      <dsp:nvSpPr>
        <dsp:cNvPr id="0" name=""/>
        <dsp:cNvSpPr/>
      </dsp:nvSpPr>
      <dsp:spPr>
        <a:xfrm>
          <a:off x="6884775" y="3493291"/>
          <a:ext cx="1429480" cy="8829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HN" sz="1800" kern="1200" dirty="0">
              <a:solidFill>
                <a:srgbClr val="000000"/>
              </a:solidFill>
              <a:latin typeface="+mj-lt"/>
              <a:ea typeface="花風テクノ"/>
              <a:sym typeface="花風テクノ"/>
            </a:rPr>
            <a:t>Neutralidad Política.</a:t>
          </a:r>
          <a:endParaRPr lang="es-HN" sz="1800" kern="1200" dirty="0">
            <a:solidFill>
              <a:schemeClr val="tx1"/>
            </a:solidFill>
            <a:latin typeface="+mj-lt"/>
          </a:endParaRPr>
        </a:p>
      </dsp:txBody>
      <dsp:txXfrm>
        <a:off x="6884775" y="3493291"/>
        <a:ext cx="1429480" cy="882964"/>
      </dsp:txXfrm>
    </dsp:sp>
    <dsp:sp modelId="{7FE1766D-ED4A-403B-94EF-C4486D8DF548}">
      <dsp:nvSpPr>
        <dsp:cNvPr id="0" name=""/>
        <dsp:cNvSpPr/>
      </dsp:nvSpPr>
      <dsp:spPr>
        <a:xfrm>
          <a:off x="6758652" y="3367276"/>
          <a:ext cx="343305" cy="343394"/>
        </a:xfrm>
        <a:prstGeom prst="halfFrame">
          <a:avLst>
            <a:gd name="adj1" fmla="val 25770"/>
            <a:gd name="adj2" fmla="val 257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5FF8379-3EF2-4FF8-952A-C99366F9C47F}">
      <dsp:nvSpPr>
        <dsp:cNvPr id="0" name=""/>
        <dsp:cNvSpPr/>
      </dsp:nvSpPr>
      <dsp:spPr>
        <a:xfrm rot="5400000">
          <a:off x="8106972" y="3367321"/>
          <a:ext cx="343394" cy="343305"/>
        </a:xfrm>
        <a:prstGeom prst="halfFrame">
          <a:avLst>
            <a:gd name="adj1" fmla="val 25770"/>
            <a:gd name="adj2" fmla="val 257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7F32DC4-9379-4B0D-A95E-2455DA6797BF}">
      <dsp:nvSpPr>
        <dsp:cNvPr id="0" name=""/>
        <dsp:cNvSpPr/>
      </dsp:nvSpPr>
      <dsp:spPr>
        <a:xfrm rot="16200000">
          <a:off x="6758608" y="4159093"/>
          <a:ext cx="343394" cy="343305"/>
        </a:xfrm>
        <a:prstGeom prst="halfFrame">
          <a:avLst>
            <a:gd name="adj1" fmla="val 25770"/>
            <a:gd name="adj2" fmla="val 257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3C6B00-8E18-4517-8A33-576BAF8B9E4A}">
      <dsp:nvSpPr>
        <dsp:cNvPr id="0" name=""/>
        <dsp:cNvSpPr/>
      </dsp:nvSpPr>
      <dsp:spPr>
        <a:xfrm rot="10800000">
          <a:off x="8107016" y="4159048"/>
          <a:ext cx="343305" cy="343394"/>
        </a:xfrm>
        <a:prstGeom prst="halfFrame">
          <a:avLst>
            <a:gd name="adj1" fmla="val 25770"/>
            <a:gd name="adj2" fmla="val 257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23B96F-7851-46A9-B8E4-20D10FB6F4FA}">
      <dsp:nvSpPr>
        <dsp:cNvPr id="0" name=""/>
        <dsp:cNvSpPr/>
      </dsp:nvSpPr>
      <dsp:spPr>
        <a:xfrm>
          <a:off x="1026246" y="185872"/>
          <a:ext cx="2896233" cy="3694176"/>
        </a:xfrm>
        <a:prstGeom prst="roundRect">
          <a:avLst/>
        </a:prstGeom>
        <a:blipFill rotWithShape="1">
          <a:blip xmlns:r="http://schemas.openxmlformats.org/officeDocument/2006/relationships" r:embed="rId1"/>
          <a:srcRect/>
          <a:stretch>
            <a:fillRect l="-39000" r="-39000"/>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FAD71E47-B23E-47EA-B2B5-8D30A24D5CA0}">
      <dsp:nvSpPr>
        <dsp:cNvPr id="0" name=""/>
        <dsp:cNvSpPr/>
      </dsp:nvSpPr>
      <dsp:spPr>
        <a:xfrm>
          <a:off x="1142095" y="1515775"/>
          <a:ext cx="2230100" cy="2216505"/>
        </a:xfrm>
        <a:prstGeom prst="rect">
          <a:avLst/>
        </a:prstGeom>
        <a:no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dsp:spPr>
      <dsp:style>
        <a:lnRef idx="0">
          <a:scrgbClr r="0" g="0" b="0"/>
        </a:lnRef>
        <a:fillRef idx="3">
          <a:scrgbClr r="0" g="0" b="0"/>
        </a:fillRef>
        <a:effectRef idx="3">
          <a:scrgbClr r="0" g="0" b="0"/>
        </a:effectRef>
        <a:fontRef idx="minor">
          <a:schemeClr val="lt1"/>
        </a:fontRef>
      </dsp:style>
      <dsp:txBody>
        <a:bodyPr spcFirstLastPara="0" vert="horz" wrap="square" lIns="35560" tIns="35560" rIns="35560" bIns="35560" numCol="1" spcCol="1270" anchor="b" anchorCtr="0">
          <a:noAutofit/>
        </a:bodyPr>
        <a:lstStyle/>
        <a:p>
          <a:pPr marL="0" lvl="0" indent="0" algn="ctr" defTabSz="622300">
            <a:lnSpc>
              <a:spcPct val="90000"/>
            </a:lnSpc>
            <a:spcBef>
              <a:spcPct val="0"/>
            </a:spcBef>
            <a:spcAft>
              <a:spcPct val="35000"/>
            </a:spcAft>
            <a:buClrTx/>
            <a:buSzTx/>
            <a:buFontTx/>
            <a:buNone/>
          </a:pPr>
          <a:endParaRPr lang="es-HN" sz="1400" b="1" kern="1200" dirty="0">
            <a:solidFill>
              <a:srgbClr val="0070C0"/>
            </a:solidFill>
            <a:effectLst/>
          </a:endParaRPr>
        </a:p>
      </dsp:txBody>
      <dsp:txXfrm>
        <a:off x="1142095" y="1515775"/>
        <a:ext cx="2230100" cy="2216505"/>
      </dsp:txXfrm>
    </dsp:sp>
    <dsp:sp modelId="{55CF0813-FB97-4C21-ADDB-2E97EE23E60B}">
      <dsp:nvSpPr>
        <dsp:cNvPr id="0" name=""/>
        <dsp:cNvSpPr/>
      </dsp:nvSpPr>
      <dsp:spPr>
        <a:xfrm>
          <a:off x="3567438" y="1163"/>
          <a:ext cx="710082" cy="710082"/>
        </a:xfrm>
        <a:prstGeom prst="ellipse">
          <a:avLst/>
        </a:prstGeom>
        <a:solidFill>
          <a:schemeClr val="accent5">
            <a:tint val="50000"/>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C8BEC67A-B01F-41F8-884D-358B8B120B25}">
      <dsp:nvSpPr>
        <dsp:cNvPr id="0" name=""/>
        <dsp:cNvSpPr/>
      </dsp:nvSpPr>
      <dsp:spPr>
        <a:xfrm>
          <a:off x="4277521" y="1163"/>
          <a:ext cx="3575555" cy="7100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17780" rIns="35560" bIns="17780" numCol="1" spcCol="1270" anchor="ctr" anchorCtr="0">
          <a:noAutofit/>
        </a:bodyPr>
        <a:lstStyle/>
        <a:p>
          <a:pPr marL="0" lvl="0" indent="0" algn="just" defTabSz="622300">
            <a:lnSpc>
              <a:spcPct val="90000"/>
            </a:lnSpc>
            <a:spcBef>
              <a:spcPct val="0"/>
            </a:spcBef>
            <a:spcAft>
              <a:spcPct val="35000"/>
            </a:spcAft>
            <a:buNone/>
          </a:pPr>
          <a:r>
            <a:rPr lang="es-ES" sz="1400" kern="1200" dirty="0"/>
            <a:t>Los ciudadanos hondureños tenemos dignidad y derechos, no somos objetos, mercancías, NO pueden tratarnos como cosas.</a:t>
          </a:r>
          <a:endParaRPr lang="es-HN" sz="1400" kern="1200" dirty="0"/>
        </a:p>
      </dsp:txBody>
      <dsp:txXfrm>
        <a:off x="4277521" y="1163"/>
        <a:ext cx="3575555" cy="710082"/>
      </dsp:txXfrm>
    </dsp:sp>
    <dsp:sp modelId="{82E970BE-BEF2-487B-AC6F-D3446350F0C4}">
      <dsp:nvSpPr>
        <dsp:cNvPr id="0" name=""/>
        <dsp:cNvSpPr/>
      </dsp:nvSpPr>
      <dsp:spPr>
        <a:xfrm>
          <a:off x="3567438" y="839061"/>
          <a:ext cx="710082" cy="710082"/>
        </a:xfrm>
        <a:prstGeom prst="ellipse">
          <a:avLst/>
        </a:prstGeom>
        <a:solidFill>
          <a:schemeClr val="accent5">
            <a:tint val="50000"/>
            <a:hueOff val="143162"/>
            <a:satOff val="10798"/>
            <a:lumOff val="2971"/>
            <a:alphaOff val="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E95B4B11-6EA4-4185-97FC-03DE7217E57E}">
      <dsp:nvSpPr>
        <dsp:cNvPr id="0" name=""/>
        <dsp:cNvSpPr/>
      </dsp:nvSpPr>
      <dsp:spPr>
        <a:xfrm>
          <a:off x="4277521" y="839061"/>
          <a:ext cx="3575555" cy="7100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17780" rIns="35560" bIns="17780" numCol="1" spcCol="1270" anchor="ctr" anchorCtr="0">
          <a:noAutofit/>
        </a:bodyPr>
        <a:lstStyle/>
        <a:p>
          <a:pPr marL="0" lvl="0" indent="0" algn="just" defTabSz="622300">
            <a:lnSpc>
              <a:spcPct val="90000"/>
            </a:lnSpc>
            <a:spcBef>
              <a:spcPct val="0"/>
            </a:spcBef>
            <a:spcAft>
              <a:spcPct val="35000"/>
            </a:spcAft>
            <a:buNone/>
          </a:pPr>
          <a:r>
            <a:rPr lang="es-ES" sz="1400" kern="1200" dirty="0"/>
            <a:t>Deben respetar nuestros derechos desde nuestro nacimiento hasta nuestra muerte.</a:t>
          </a:r>
          <a:endParaRPr lang="es-HN" sz="1400" kern="1200" dirty="0"/>
        </a:p>
      </dsp:txBody>
      <dsp:txXfrm>
        <a:off x="4277521" y="839061"/>
        <a:ext cx="3575555" cy="710082"/>
      </dsp:txXfrm>
    </dsp:sp>
    <dsp:sp modelId="{522A1D58-BCC1-4EE8-9B1B-C691F97B25AC}">
      <dsp:nvSpPr>
        <dsp:cNvPr id="0" name=""/>
        <dsp:cNvSpPr/>
      </dsp:nvSpPr>
      <dsp:spPr>
        <a:xfrm>
          <a:off x="3567438" y="1676958"/>
          <a:ext cx="710082" cy="710082"/>
        </a:xfrm>
        <a:prstGeom prst="ellipse">
          <a:avLst/>
        </a:prstGeom>
        <a:solidFill>
          <a:schemeClr val="accent5">
            <a:tint val="50000"/>
            <a:hueOff val="286323"/>
            <a:satOff val="21597"/>
            <a:lumOff val="5942"/>
            <a:alphaOff val="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43091EB9-3FB1-48D4-BE36-59A401F04FEC}">
      <dsp:nvSpPr>
        <dsp:cNvPr id="0" name=""/>
        <dsp:cNvSpPr/>
      </dsp:nvSpPr>
      <dsp:spPr>
        <a:xfrm>
          <a:off x="4277521" y="1676958"/>
          <a:ext cx="3575555" cy="7100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17780" rIns="35560" bIns="17780" numCol="1" spcCol="1270" anchor="ctr" anchorCtr="0">
          <a:noAutofit/>
        </a:bodyPr>
        <a:lstStyle/>
        <a:p>
          <a:pPr marL="0" lvl="0" indent="0" algn="just" defTabSz="622300">
            <a:lnSpc>
              <a:spcPct val="90000"/>
            </a:lnSpc>
            <a:spcBef>
              <a:spcPct val="0"/>
            </a:spcBef>
            <a:spcAft>
              <a:spcPct val="35000"/>
            </a:spcAft>
            <a:buNone/>
          </a:pPr>
          <a:r>
            <a:rPr lang="es-ES" sz="1400" kern="1200" dirty="0"/>
            <a:t>Deben tratar a cada hondureño (a) como un fin en si mismo, como lo más valioso e importante.</a:t>
          </a:r>
          <a:endParaRPr lang="es-HN" sz="1400" kern="1200" dirty="0"/>
        </a:p>
      </dsp:txBody>
      <dsp:txXfrm>
        <a:off x="4277521" y="1676958"/>
        <a:ext cx="3575555" cy="710082"/>
      </dsp:txXfrm>
    </dsp:sp>
    <dsp:sp modelId="{4196E5E4-BBB1-48CE-B5FE-0610EDD35279}">
      <dsp:nvSpPr>
        <dsp:cNvPr id="0" name=""/>
        <dsp:cNvSpPr/>
      </dsp:nvSpPr>
      <dsp:spPr>
        <a:xfrm>
          <a:off x="3567438" y="2514856"/>
          <a:ext cx="710082" cy="710082"/>
        </a:xfrm>
        <a:prstGeom prst="ellipse">
          <a:avLst/>
        </a:prstGeom>
        <a:solidFill>
          <a:schemeClr val="accent5">
            <a:tint val="50000"/>
            <a:hueOff val="429485"/>
            <a:satOff val="32395"/>
            <a:lumOff val="8912"/>
            <a:alphaOff val="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32A9CE4F-7C48-44D2-AC51-3B2726D2CE2F}">
      <dsp:nvSpPr>
        <dsp:cNvPr id="0" name=""/>
        <dsp:cNvSpPr/>
      </dsp:nvSpPr>
      <dsp:spPr>
        <a:xfrm>
          <a:off x="4277521" y="2514856"/>
          <a:ext cx="3575555" cy="7100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17780" rIns="35560" bIns="17780" numCol="1" spcCol="1270" anchor="ctr" anchorCtr="0">
          <a:noAutofit/>
        </a:bodyPr>
        <a:lstStyle/>
        <a:p>
          <a:pPr marL="0" lvl="0" indent="0" algn="just" defTabSz="622300">
            <a:lnSpc>
              <a:spcPct val="90000"/>
            </a:lnSpc>
            <a:spcBef>
              <a:spcPct val="0"/>
            </a:spcBef>
            <a:spcAft>
              <a:spcPct val="35000"/>
            </a:spcAft>
            <a:buNone/>
          </a:pPr>
          <a:r>
            <a:rPr lang="es-ES" sz="1400" kern="1200" dirty="0"/>
            <a:t>Los hondureños NO deben ser utilizados para que otras personas lleguen a posiciones de poder, las cosas se utilizan , las personas NO.</a:t>
          </a:r>
          <a:endParaRPr lang="es-HN" sz="1400" kern="1200" dirty="0"/>
        </a:p>
      </dsp:txBody>
      <dsp:txXfrm>
        <a:off x="4277521" y="2514856"/>
        <a:ext cx="3575555" cy="710082"/>
      </dsp:txXfrm>
    </dsp:sp>
    <dsp:sp modelId="{D6759721-8664-46BB-B1A0-FE6F10205156}">
      <dsp:nvSpPr>
        <dsp:cNvPr id="0" name=""/>
        <dsp:cNvSpPr/>
      </dsp:nvSpPr>
      <dsp:spPr>
        <a:xfrm>
          <a:off x="3567438" y="3352753"/>
          <a:ext cx="710082" cy="710082"/>
        </a:xfrm>
        <a:prstGeom prst="ellipse">
          <a:avLst/>
        </a:prstGeom>
        <a:solidFill>
          <a:schemeClr val="accent5">
            <a:tint val="50000"/>
            <a:hueOff val="572647"/>
            <a:satOff val="43194"/>
            <a:lumOff val="11883"/>
            <a:alphaOff val="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62D43066-5DE7-4DEC-9F54-DD75EA05493D}">
      <dsp:nvSpPr>
        <dsp:cNvPr id="0" name=""/>
        <dsp:cNvSpPr/>
      </dsp:nvSpPr>
      <dsp:spPr>
        <a:xfrm>
          <a:off x="4277521" y="3352753"/>
          <a:ext cx="3575555" cy="7100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17780" rIns="35560" bIns="17780" numCol="1" spcCol="1270" anchor="ctr" anchorCtr="0">
          <a:noAutofit/>
        </a:bodyPr>
        <a:lstStyle/>
        <a:p>
          <a:pPr marL="0" lvl="0" indent="0" algn="just" defTabSz="622300">
            <a:lnSpc>
              <a:spcPct val="90000"/>
            </a:lnSpc>
            <a:spcBef>
              <a:spcPct val="0"/>
            </a:spcBef>
            <a:spcAft>
              <a:spcPct val="35000"/>
            </a:spcAft>
            <a:buNone/>
          </a:pPr>
          <a:r>
            <a:rPr lang="es-ES" sz="1400" kern="1200" dirty="0"/>
            <a:t>Cuando se instrumentaliza a las personas se les hace vulnerables a la violación de sus derechos. </a:t>
          </a:r>
          <a:endParaRPr lang="es-HN" sz="1400" kern="1200" dirty="0"/>
        </a:p>
      </dsp:txBody>
      <dsp:txXfrm>
        <a:off x="4277521" y="3352753"/>
        <a:ext cx="3575555" cy="710082"/>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8817" y="4758889"/>
            <a:ext cx="5510530" cy="4508421"/>
          </a:xfrm>
          <a:prstGeom prst="rect">
            <a:avLst/>
          </a:prstGeom>
          <a:noFill/>
          <a:ln>
            <a:noFill/>
          </a:ln>
        </p:spPr>
        <p:txBody>
          <a:bodyPr spcFirstLastPara="1" wrap="square" lIns="96591" tIns="96591" rIns="96591" bIns="96591"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390023876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35ed75ccf_015: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35ed75ccf_015:notes"/>
          <p:cNvSpPr txBox="1">
            <a:spLocks noGrp="1"/>
          </p:cNvSpPr>
          <p:nvPr>
            <p:ph type="body" idx="1"/>
          </p:nvPr>
        </p:nvSpPr>
        <p:spPr>
          <a:xfrm>
            <a:off x="688817" y="4758889"/>
            <a:ext cx="5510530" cy="4508421"/>
          </a:xfrm>
          <a:prstGeom prst="rect">
            <a:avLst/>
          </a:prstGeom>
        </p:spPr>
        <p:txBody>
          <a:bodyPr spcFirstLastPara="1" wrap="square" lIns="96591" tIns="96591" rIns="96591" bIns="96591" anchor="t" anchorCtr="0">
            <a:noAutofit/>
          </a:bodyPr>
          <a:lstStyle/>
          <a:p>
            <a:pPr marL="0" indent="0">
              <a:buNone/>
            </a:pPr>
            <a:endParaRPr dirty="0"/>
          </a:p>
        </p:txBody>
      </p:sp>
    </p:spTree>
    <p:extLst>
      <p:ext uri="{BB962C8B-B14F-4D97-AF65-F5344CB8AC3E}">
        <p14:creationId xmlns:p14="http://schemas.microsoft.com/office/powerpoint/2010/main" val="33924930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35ed75ccf_015: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35ed75ccf_015:notes"/>
          <p:cNvSpPr txBox="1">
            <a:spLocks noGrp="1"/>
          </p:cNvSpPr>
          <p:nvPr>
            <p:ph type="body" idx="1"/>
          </p:nvPr>
        </p:nvSpPr>
        <p:spPr>
          <a:xfrm>
            <a:off x="688817" y="4758889"/>
            <a:ext cx="5510530" cy="4508421"/>
          </a:xfrm>
          <a:prstGeom prst="rect">
            <a:avLst/>
          </a:prstGeom>
        </p:spPr>
        <p:txBody>
          <a:bodyPr spcFirstLastPara="1" wrap="square" lIns="96591" tIns="96591" rIns="96591" bIns="96591" anchor="t" anchorCtr="0">
            <a:noAutofit/>
          </a:bodyPr>
          <a:lstStyle/>
          <a:p>
            <a:pPr marL="0" indent="0">
              <a:buNone/>
            </a:pPr>
            <a:endParaRPr dirty="0"/>
          </a:p>
        </p:txBody>
      </p:sp>
    </p:spTree>
    <p:extLst>
      <p:ext uri="{BB962C8B-B14F-4D97-AF65-F5344CB8AC3E}">
        <p14:creationId xmlns:p14="http://schemas.microsoft.com/office/powerpoint/2010/main" val="26862931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35ed75ccf_015: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35ed75ccf_015:notes"/>
          <p:cNvSpPr txBox="1">
            <a:spLocks noGrp="1"/>
          </p:cNvSpPr>
          <p:nvPr>
            <p:ph type="body" idx="1"/>
          </p:nvPr>
        </p:nvSpPr>
        <p:spPr>
          <a:xfrm>
            <a:off x="688817" y="4758889"/>
            <a:ext cx="5510530" cy="4508421"/>
          </a:xfrm>
          <a:prstGeom prst="rect">
            <a:avLst/>
          </a:prstGeom>
        </p:spPr>
        <p:txBody>
          <a:bodyPr spcFirstLastPara="1" wrap="square" lIns="96591" tIns="96591" rIns="96591" bIns="96591" anchor="t" anchorCtr="0">
            <a:noAutofit/>
          </a:bodyPr>
          <a:lstStyle/>
          <a:p>
            <a:pPr marL="0" indent="0">
              <a:buNone/>
            </a:pPr>
            <a:endParaRPr dirty="0"/>
          </a:p>
        </p:txBody>
      </p:sp>
    </p:spTree>
    <p:extLst>
      <p:ext uri="{BB962C8B-B14F-4D97-AF65-F5344CB8AC3E}">
        <p14:creationId xmlns:p14="http://schemas.microsoft.com/office/powerpoint/2010/main" val="1114859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35ed75ccf_015: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35ed75ccf_015:notes"/>
          <p:cNvSpPr txBox="1">
            <a:spLocks noGrp="1"/>
          </p:cNvSpPr>
          <p:nvPr>
            <p:ph type="body" idx="1"/>
          </p:nvPr>
        </p:nvSpPr>
        <p:spPr>
          <a:xfrm>
            <a:off x="688817" y="4758889"/>
            <a:ext cx="5510530" cy="4508421"/>
          </a:xfrm>
          <a:prstGeom prst="rect">
            <a:avLst/>
          </a:prstGeom>
        </p:spPr>
        <p:txBody>
          <a:bodyPr spcFirstLastPara="1" wrap="square" lIns="96591" tIns="96591" rIns="96591" bIns="96591" anchor="t" anchorCtr="0">
            <a:noAutofit/>
          </a:bodyPr>
          <a:lstStyle/>
          <a:p>
            <a:pPr marL="0" indent="0">
              <a:buNone/>
            </a:pPr>
            <a:endParaRPr dirty="0"/>
          </a:p>
        </p:txBody>
      </p:sp>
    </p:spTree>
    <p:extLst>
      <p:ext uri="{BB962C8B-B14F-4D97-AF65-F5344CB8AC3E}">
        <p14:creationId xmlns:p14="http://schemas.microsoft.com/office/powerpoint/2010/main" val="27644457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35ed75ccf_015: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35ed75ccf_015:notes"/>
          <p:cNvSpPr txBox="1">
            <a:spLocks noGrp="1"/>
          </p:cNvSpPr>
          <p:nvPr>
            <p:ph type="body" idx="1"/>
          </p:nvPr>
        </p:nvSpPr>
        <p:spPr>
          <a:xfrm>
            <a:off x="688817" y="4758889"/>
            <a:ext cx="5510530" cy="4508421"/>
          </a:xfrm>
          <a:prstGeom prst="rect">
            <a:avLst/>
          </a:prstGeom>
        </p:spPr>
        <p:txBody>
          <a:bodyPr spcFirstLastPara="1" wrap="square" lIns="96591" tIns="96591" rIns="96591" bIns="96591" anchor="t" anchorCtr="0">
            <a:noAutofit/>
          </a:bodyPr>
          <a:lstStyle/>
          <a:p>
            <a:pPr marL="0" indent="0">
              <a:buNone/>
            </a:pPr>
            <a:endParaRPr dirty="0"/>
          </a:p>
        </p:txBody>
      </p:sp>
    </p:spTree>
    <p:extLst>
      <p:ext uri="{BB962C8B-B14F-4D97-AF65-F5344CB8AC3E}">
        <p14:creationId xmlns:p14="http://schemas.microsoft.com/office/powerpoint/2010/main" val="34334623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35ed75ccf_015: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35ed75ccf_015:notes"/>
          <p:cNvSpPr txBox="1">
            <a:spLocks noGrp="1"/>
          </p:cNvSpPr>
          <p:nvPr>
            <p:ph type="body" idx="1"/>
          </p:nvPr>
        </p:nvSpPr>
        <p:spPr>
          <a:xfrm>
            <a:off x="688817" y="4758889"/>
            <a:ext cx="5510530" cy="4508421"/>
          </a:xfrm>
          <a:prstGeom prst="rect">
            <a:avLst/>
          </a:prstGeom>
        </p:spPr>
        <p:txBody>
          <a:bodyPr spcFirstLastPara="1" wrap="square" lIns="96591" tIns="96591" rIns="96591" bIns="96591" anchor="t" anchorCtr="0">
            <a:noAutofit/>
          </a:bodyPr>
          <a:lstStyle/>
          <a:p>
            <a:pPr marL="0" indent="0">
              <a:buNone/>
            </a:pPr>
            <a:endParaRPr dirty="0"/>
          </a:p>
        </p:txBody>
      </p:sp>
    </p:spTree>
    <p:extLst>
      <p:ext uri="{BB962C8B-B14F-4D97-AF65-F5344CB8AC3E}">
        <p14:creationId xmlns:p14="http://schemas.microsoft.com/office/powerpoint/2010/main" val="5272611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35ed75ccf_015: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35ed75ccf_015:notes"/>
          <p:cNvSpPr txBox="1">
            <a:spLocks noGrp="1"/>
          </p:cNvSpPr>
          <p:nvPr>
            <p:ph type="body" idx="1"/>
          </p:nvPr>
        </p:nvSpPr>
        <p:spPr>
          <a:xfrm>
            <a:off x="688817" y="4758889"/>
            <a:ext cx="5510530" cy="4508421"/>
          </a:xfrm>
          <a:prstGeom prst="rect">
            <a:avLst/>
          </a:prstGeom>
        </p:spPr>
        <p:txBody>
          <a:bodyPr spcFirstLastPara="1" wrap="square" lIns="96591" tIns="96591" rIns="96591" bIns="96591" anchor="t" anchorCtr="0">
            <a:noAutofit/>
          </a:bodyPr>
          <a:lstStyle/>
          <a:p>
            <a:pPr marL="0" indent="0">
              <a:buNone/>
            </a:pPr>
            <a:endParaRPr dirty="0"/>
          </a:p>
        </p:txBody>
      </p:sp>
    </p:spTree>
    <p:extLst>
      <p:ext uri="{BB962C8B-B14F-4D97-AF65-F5344CB8AC3E}">
        <p14:creationId xmlns:p14="http://schemas.microsoft.com/office/powerpoint/2010/main" val="31554362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35ed75ccf_015: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35ed75ccf_015:notes"/>
          <p:cNvSpPr txBox="1">
            <a:spLocks noGrp="1"/>
          </p:cNvSpPr>
          <p:nvPr>
            <p:ph type="body" idx="1"/>
          </p:nvPr>
        </p:nvSpPr>
        <p:spPr>
          <a:xfrm>
            <a:off x="688817" y="4758889"/>
            <a:ext cx="5510530" cy="4508421"/>
          </a:xfrm>
          <a:prstGeom prst="rect">
            <a:avLst/>
          </a:prstGeom>
        </p:spPr>
        <p:txBody>
          <a:bodyPr spcFirstLastPara="1" wrap="square" lIns="96591" tIns="96591" rIns="96591" bIns="96591" anchor="t" anchorCtr="0">
            <a:noAutofit/>
          </a:bodyPr>
          <a:lstStyle/>
          <a:p>
            <a:pPr marL="0" indent="0">
              <a:buNone/>
            </a:pPr>
            <a:endParaRPr dirty="0"/>
          </a:p>
        </p:txBody>
      </p:sp>
    </p:spTree>
    <p:extLst>
      <p:ext uri="{BB962C8B-B14F-4D97-AF65-F5344CB8AC3E}">
        <p14:creationId xmlns:p14="http://schemas.microsoft.com/office/powerpoint/2010/main" val="3644456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35ed75ccf_015: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35ed75ccf_015:notes"/>
          <p:cNvSpPr txBox="1">
            <a:spLocks noGrp="1"/>
          </p:cNvSpPr>
          <p:nvPr>
            <p:ph type="body" idx="1"/>
          </p:nvPr>
        </p:nvSpPr>
        <p:spPr>
          <a:xfrm>
            <a:off x="688817" y="4758889"/>
            <a:ext cx="5510530" cy="4508421"/>
          </a:xfrm>
          <a:prstGeom prst="rect">
            <a:avLst/>
          </a:prstGeom>
        </p:spPr>
        <p:txBody>
          <a:bodyPr spcFirstLastPara="1" wrap="square" lIns="96591" tIns="96591" rIns="96591" bIns="96591" anchor="t" anchorCtr="0">
            <a:noAutofit/>
          </a:bodyPr>
          <a:lstStyle/>
          <a:p>
            <a:pPr marL="0" indent="0">
              <a:buNone/>
            </a:pPr>
            <a:endParaRPr dirty="0"/>
          </a:p>
        </p:txBody>
      </p:sp>
    </p:spTree>
    <p:extLst>
      <p:ext uri="{BB962C8B-B14F-4D97-AF65-F5344CB8AC3E}">
        <p14:creationId xmlns:p14="http://schemas.microsoft.com/office/powerpoint/2010/main" val="20818911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35ed75ccf_015: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35ed75ccf_015:notes"/>
          <p:cNvSpPr txBox="1">
            <a:spLocks noGrp="1"/>
          </p:cNvSpPr>
          <p:nvPr>
            <p:ph type="body" idx="1"/>
          </p:nvPr>
        </p:nvSpPr>
        <p:spPr>
          <a:xfrm>
            <a:off x="688817" y="4758889"/>
            <a:ext cx="5510530" cy="4508421"/>
          </a:xfrm>
          <a:prstGeom prst="rect">
            <a:avLst/>
          </a:prstGeom>
        </p:spPr>
        <p:txBody>
          <a:bodyPr spcFirstLastPara="1" wrap="square" lIns="96591" tIns="96591" rIns="96591" bIns="96591" anchor="t" anchorCtr="0">
            <a:noAutofit/>
          </a:bodyPr>
          <a:lstStyle/>
          <a:p>
            <a:pPr marL="0" indent="0">
              <a:buNone/>
            </a:pPr>
            <a:endParaRPr dirty="0"/>
          </a:p>
        </p:txBody>
      </p:sp>
    </p:spTree>
    <p:extLst>
      <p:ext uri="{BB962C8B-B14F-4D97-AF65-F5344CB8AC3E}">
        <p14:creationId xmlns:p14="http://schemas.microsoft.com/office/powerpoint/2010/main" val="28944949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35ed75ccf_015: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35ed75ccf_015:notes"/>
          <p:cNvSpPr txBox="1">
            <a:spLocks noGrp="1"/>
          </p:cNvSpPr>
          <p:nvPr>
            <p:ph type="body" idx="1"/>
          </p:nvPr>
        </p:nvSpPr>
        <p:spPr>
          <a:xfrm>
            <a:off x="688817" y="4758889"/>
            <a:ext cx="5510530" cy="4508421"/>
          </a:xfrm>
          <a:prstGeom prst="rect">
            <a:avLst/>
          </a:prstGeom>
        </p:spPr>
        <p:txBody>
          <a:bodyPr spcFirstLastPara="1" wrap="square" lIns="96591" tIns="96591" rIns="96591" bIns="96591" anchor="t" anchorCtr="0">
            <a:noAutofit/>
          </a:bodyPr>
          <a:lstStyle/>
          <a:p>
            <a:pPr marL="0" indent="0">
              <a:buNone/>
            </a:pPr>
            <a:endParaRPr dirty="0"/>
          </a:p>
        </p:txBody>
      </p:sp>
    </p:spTree>
    <p:extLst>
      <p:ext uri="{BB962C8B-B14F-4D97-AF65-F5344CB8AC3E}">
        <p14:creationId xmlns:p14="http://schemas.microsoft.com/office/powerpoint/2010/main" val="14388116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35ed75ccf_015: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35ed75ccf_015:notes"/>
          <p:cNvSpPr txBox="1">
            <a:spLocks noGrp="1"/>
          </p:cNvSpPr>
          <p:nvPr>
            <p:ph type="body" idx="1"/>
          </p:nvPr>
        </p:nvSpPr>
        <p:spPr>
          <a:xfrm>
            <a:off x="688817" y="4758889"/>
            <a:ext cx="5510530" cy="4508421"/>
          </a:xfrm>
          <a:prstGeom prst="rect">
            <a:avLst/>
          </a:prstGeom>
        </p:spPr>
        <p:txBody>
          <a:bodyPr spcFirstLastPara="1" wrap="square" lIns="96591" tIns="96591" rIns="96591" bIns="96591" anchor="t" anchorCtr="0">
            <a:noAutofit/>
          </a:bodyPr>
          <a:lstStyle/>
          <a:p>
            <a:pPr marL="0" indent="0">
              <a:buNone/>
            </a:pPr>
            <a:endParaRPr dirty="0"/>
          </a:p>
        </p:txBody>
      </p:sp>
    </p:spTree>
    <p:extLst>
      <p:ext uri="{BB962C8B-B14F-4D97-AF65-F5344CB8AC3E}">
        <p14:creationId xmlns:p14="http://schemas.microsoft.com/office/powerpoint/2010/main" val="15780721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35ed75ccf_015: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35ed75ccf_015:notes"/>
          <p:cNvSpPr txBox="1">
            <a:spLocks noGrp="1"/>
          </p:cNvSpPr>
          <p:nvPr>
            <p:ph type="body" idx="1"/>
          </p:nvPr>
        </p:nvSpPr>
        <p:spPr>
          <a:xfrm>
            <a:off x="688817" y="4758889"/>
            <a:ext cx="5510530" cy="4508421"/>
          </a:xfrm>
          <a:prstGeom prst="rect">
            <a:avLst/>
          </a:prstGeom>
        </p:spPr>
        <p:txBody>
          <a:bodyPr spcFirstLastPara="1" wrap="square" lIns="96591" tIns="96591" rIns="96591" bIns="96591" anchor="t" anchorCtr="0">
            <a:noAutofit/>
          </a:bodyPr>
          <a:lstStyle/>
          <a:p>
            <a:pPr marL="0" indent="0">
              <a:buNone/>
            </a:pPr>
            <a:endParaRPr dirty="0"/>
          </a:p>
        </p:txBody>
      </p:sp>
    </p:spTree>
    <p:extLst>
      <p:ext uri="{BB962C8B-B14F-4D97-AF65-F5344CB8AC3E}">
        <p14:creationId xmlns:p14="http://schemas.microsoft.com/office/powerpoint/2010/main" val="22592483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35ed75ccf_015: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35ed75ccf_015:notes"/>
          <p:cNvSpPr txBox="1">
            <a:spLocks noGrp="1"/>
          </p:cNvSpPr>
          <p:nvPr>
            <p:ph type="body" idx="1"/>
          </p:nvPr>
        </p:nvSpPr>
        <p:spPr>
          <a:xfrm>
            <a:off x="688817" y="4758889"/>
            <a:ext cx="5510530" cy="4508421"/>
          </a:xfrm>
          <a:prstGeom prst="rect">
            <a:avLst/>
          </a:prstGeom>
        </p:spPr>
        <p:txBody>
          <a:bodyPr spcFirstLastPara="1" wrap="square" lIns="96591" tIns="96591" rIns="96591" bIns="96591" anchor="t" anchorCtr="0">
            <a:noAutofit/>
          </a:bodyPr>
          <a:lstStyle/>
          <a:p>
            <a:pPr marL="0" indent="0">
              <a:buNone/>
            </a:pPr>
            <a:endParaRPr dirty="0"/>
          </a:p>
        </p:txBody>
      </p:sp>
    </p:spTree>
    <p:extLst>
      <p:ext uri="{BB962C8B-B14F-4D97-AF65-F5344CB8AC3E}">
        <p14:creationId xmlns:p14="http://schemas.microsoft.com/office/powerpoint/2010/main" val="22069917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35ed75ccf_015: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35ed75ccf_015:notes"/>
          <p:cNvSpPr txBox="1">
            <a:spLocks noGrp="1"/>
          </p:cNvSpPr>
          <p:nvPr>
            <p:ph type="body" idx="1"/>
          </p:nvPr>
        </p:nvSpPr>
        <p:spPr>
          <a:xfrm>
            <a:off x="688817" y="4758889"/>
            <a:ext cx="5510530" cy="4508421"/>
          </a:xfrm>
          <a:prstGeom prst="rect">
            <a:avLst/>
          </a:prstGeom>
        </p:spPr>
        <p:txBody>
          <a:bodyPr spcFirstLastPara="1" wrap="square" lIns="96591" tIns="96591" rIns="96591" bIns="96591" anchor="t" anchorCtr="0">
            <a:noAutofit/>
          </a:bodyPr>
          <a:lstStyle/>
          <a:p>
            <a:pPr marL="0" indent="0">
              <a:buNone/>
            </a:pPr>
            <a:endParaRPr dirty="0"/>
          </a:p>
        </p:txBody>
      </p:sp>
    </p:spTree>
    <p:extLst>
      <p:ext uri="{BB962C8B-B14F-4D97-AF65-F5344CB8AC3E}">
        <p14:creationId xmlns:p14="http://schemas.microsoft.com/office/powerpoint/2010/main" val="29009297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35ed75ccf_015: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35ed75ccf_015:notes"/>
          <p:cNvSpPr txBox="1">
            <a:spLocks noGrp="1"/>
          </p:cNvSpPr>
          <p:nvPr>
            <p:ph type="body" idx="1"/>
          </p:nvPr>
        </p:nvSpPr>
        <p:spPr>
          <a:xfrm>
            <a:off x="688817" y="4758889"/>
            <a:ext cx="5510530" cy="4508421"/>
          </a:xfrm>
          <a:prstGeom prst="rect">
            <a:avLst/>
          </a:prstGeom>
        </p:spPr>
        <p:txBody>
          <a:bodyPr spcFirstLastPara="1" wrap="square" lIns="96591" tIns="96591" rIns="96591" bIns="96591" anchor="t" anchorCtr="0">
            <a:noAutofit/>
          </a:bodyPr>
          <a:lstStyle/>
          <a:p>
            <a:pPr marL="0" indent="0">
              <a:buNone/>
            </a:pPr>
            <a:endParaRPr dirty="0"/>
          </a:p>
        </p:txBody>
      </p:sp>
    </p:spTree>
    <p:extLst>
      <p:ext uri="{BB962C8B-B14F-4D97-AF65-F5344CB8AC3E}">
        <p14:creationId xmlns:p14="http://schemas.microsoft.com/office/powerpoint/2010/main" val="7650826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35ed75ccf_015: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35ed75ccf_015:notes"/>
          <p:cNvSpPr txBox="1">
            <a:spLocks noGrp="1"/>
          </p:cNvSpPr>
          <p:nvPr>
            <p:ph type="body" idx="1"/>
          </p:nvPr>
        </p:nvSpPr>
        <p:spPr>
          <a:xfrm>
            <a:off x="688817" y="4758889"/>
            <a:ext cx="5510530" cy="4508421"/>
          </a:xfrm>
          <a:prstGeom prst="rect">
            <a:avLst/>
          </a:prstGeom>
        </p:spPr>
        <p:txBody>
          <a:bodyPr spcFirstLastPara="1" wrap="square" lIns="96591" tIns="96591" rIns="96591" bIns="96591" anchor="t" anchorCtr="0">
            <a:noAutofit/>
          </a:bodyPr>
          <a:lstStyle/>
          <a:p>
            <a:pPr marL="0" indent="0">
              <a:buNone/>
            </a:pPr>
            <a:endParaRPr dirty="0"/>
          </a:p>
        </p:txBody>
      </p:sp>
    </p:spTree>
    <p:extLst>
      <p:ext uri="{BB962C8B-B14F-4D97-AF65-F5344CB8AC3E}">
        <p14:creationId xmlns:p14="http://schemas.microsoft.com/office/powerpoint/2010/main" val="42739964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35ed75ccf_015: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35ed75ccf_015:notes"/>
          <p:cNvSpPr txBox="1">
            <a:spLocks noGrp="1"/>
          </p:cNvSpPr>
          <p:nvPr>
            <p:ph type="body" idx="1"/>
          </p:nvPr>
        </p:nvSpPr>
        <p:spPr>
          <a:xfrm>
            <a:off x="688817" y="4758889"/>
            <a:ext cx="5510530" cy="4508421"/>
          </a:xfrm>
          <a:prstGeom prst="rect">
            <a:avLst/>
          </a:prstGeom>
        </p:spPr>
        <p:txBody>
          <a:bodyPr spcFirstLastPara="1" wrap="square" lIns="96591" tIns="96591" rIns="96591" bIns="96591" anchor="t" anchorCtr="0">
            <a:noAutofit/>
          </a:bodyPr>
          <a:lstStyle/>
          <a:p>
            <a:pPr marL="0" indent="0">
              <a:buNone/>
            </a:pPr>
            <a:endParaRPr dirty="0"/>
          </a:p>
        </p:txBody>
      </p:sp>
    </p:spTree>
    <p:extLst>
      <p:ext uri="{BB962C8B-B14F-4D97-AF65-F5344CB8AC3E}">
        <p14:creationId xmlns:p14="http://schemas.microsoft.com/office/powerpoint/2010/main" val="13421403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35ed75ccf_015: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35ed75ccf_015:notes"/>
          <p:cNvSpPr txBox="1">
            <a:spLocks noGrp="1"/>
          </p:cNvSpPr>
          <p:nvPr>
            <p:ph type="body" idx="1"/>
          </p:nvPr>
        </p:nvSpPr>
        <p:spPr>
          <a:xfrm>
            <a:off x="688817" y="4758889"/>
            <a:ext cx="5510530" cy="4508421"/>
          </a:xfrm>
          <a:prstGeom prst="rect">
            <a:avLst/>
          </a:prstGeom>
        </p:spPr>
        <p:txBody>
          <a:bodyPr spcFirstLastPara="1" wrap="square" lIns="96591" tIns="96591" rIns="96591" bIns="96591" anchor="t" anchorCtr="0">
            <a:noAutofit/>
          </a:bodyPr>
          <a:lstStyle/>
          <a:p>
            <a:pPr marL="0" indent="0">
              <a:buNone/>
            </a:pPr>
            <a:endParaRPr dirty="0"/>
          </a:p>
        </p:txBody>
      </p:sp>
    </p:spTree>
    <p:extLst>
      <p:ext uri="{BB962C8B-B14F-4D97-AF65-F5344CB8AC3E}">
        <p14:creationId xmlns:p14="http://schemas.microsoft.com/office/powerpoint/2010/main" val="39705407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35ed75ccf_015: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35ed75ccf_015:notes"/>
          <p:cNvSpPr txBox="1">
            <a:spLocks noGrp="1"/>
          </p:cNvSpPr>
          <p:nvPr>
            <p:ph type="body" idx="1"/>
          </p:nvPr>
        </p:nvSpPr>
        <p:spPr>
          <a:xfrm>
            <a:off x="688817" y="4758889"/>
            <a:ext cx="5510530" cy="4508421"/>
          </a:xfrm>
          <a:prstGeom prst="rect">
            <a:avLst/>
          </a:prstGeom>
        </p:spPr>
        <p:txBody>
          <a:bodyPr spcFirstLastPara="1" wrap="square" lIns="96591" tIns="96591" rIns="96591" bIns="96591" anchor="t" anchorCtr="0">
            <a:noAutofit/>
          </a:bodyPr>
          <a:lstStyle/>
          <a:p>
            <a:pPr marL="0" indent="0">
              <a:buNone/>
            </a:pPr>
            <a:endParaRPr dirty="0"/>
          </a:p>
        </p:txBody>
      </p:sp>
    </p:spTree>
    <p:extLst>
      <p:ext uri="{BB962C8B-B14F-4D97-AF65-F5344CB8AC3E}">
        <p14:creationId xmlns:p14="http://schemas.microsoft.com/office/powerpoint/2010/main" val="16755284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35ed75ccf_015: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35ed75ccf_015:notes"/>
          <p:cNvSpPr txBox="1">
            <a:spLocks noGrp="1"/>
          </p:cNvSpPr>
          <p:nvPr>
            <p:ph type="body" idx="1"/>
          </p:nvPr>
        </p:nvSpPr>
        <p:spPr>
          <a:xfrm>
            <a:off x="688817" y="4758889"/>
            <a:ext cx="5510530" cy="4508421"/>
          </a:xfrm>
          <a:prstGeom prst="rect">
            <a:avLst/>
          </a:prstGeom>
        </p:spPr>
        <p:txBody>
          <a:bodyPr spcFirstLastPara="1" wrap="square" lIns="96591" tIns="96591" rIns="96591" bIns="96591" anchor="t" anchorCtr="0">
            <a:noAutofit/>
          </a:bodyPr>
          <a:lstStyle/>
          <a:p>
            <a:pPr marL="0" indent="0">
              <a:buNone/>
            </a:pPr>
            <a:endParaRPr dirty="0"/>
          </a:p>
        </p:txBody>
      </p:sp>
    </p:spTree>
    <p:extLst>
      <p:ext uri="{BB962C8B-B14F-4D97-AF65-F5344CB8AC3E}">
        <p14:creationId xmlns:p14="http://schemas.microsoft.com/office/powerpoint/2010/main" val="4296789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35ed75ccf_015: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35ed75ccf_015:notes"/>
          <p:cNvSpPr txBox="1">
            <a:spLocks noGrp="1"/>
          </p:cNvSpPr>
          <p:nvPr>
            <p:ph type="body" idx="1"/>
          </p:nvPr>
        </p:nvSpPr>
        <p:spPr>
          <a:xfrm>
            <a:off x="688817" y="4758889"/>
            <a:ext cx="5510530" cy="4508421"/>
          </a:xfrm>
          <a:prstGeom prst="rect">
            <a:avLst/>
          </a:prstGeom>
        </p:spPr>
        <p:txBody>
          <a:bodyPr spcFirstLastPara="1" wrap="square" lIns="96591" tIns="96591" rIns="96591" bIns="96591" anchor="t" anchorCtr="0">
            <a:noAutofit/>
          </a:bodyPr>
          <a:lstStyle/>
          <a:p>
            <a:pPr marL="0" indent="0">
              <a:buNone/>
            </a:pPr>
            <a:endParaRPr dirty="0"/>
          </a:p>
        </p:txBody>
      </p:sp>
    </p:spTree>
    <p:extLst>
      <p:ext uri="{BB962C8B-B14F-4D97-AF65-F5344CB8AC3E}">
        <p14:creationId xmlns:p14="http://schemas.microsoft.com/office/powerpoint/2010/main" val="3393467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35ed75ccf_015: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35ed75ccf_015:notes"/>
          <p:cNvSpPr txBox="1">
            <a:spLocks noGrp="1"/>
          </p:cNvSpPr>
          <p:nvPr>
            <p:ph type="body" idx="1"/>
          </p:nvPr>
        </p:nvSpPr>
        <p:spPr>
          <a:xfrm>
            <a:off x="688817" y="4758889"/>
            <a:ext cx="5510530" cy="4508421"/>
          </a:xfrm>
          <a:prstGeom prst="rect">
            <a:avLst/>
          </a:prstGeom>
        </p:spPr>
        <p:txBody>
          <a:bodyPr spcFirstLastPara="1" wrap="square" lIns="96591" tIns="96591" rIns="96591" bIns="96591" anchor="t" anchorCtr="0">
            <a:noAutofit/>
          </a:bodyPr>
          <a:lstStyle/>
          <a:p>
            <a:pPr marL="0" indent="0">
              <a:buNone/>
            </a:pPr>
            <a:endParaRPr dirty="0"/>
          </a:p>
        </p:txBody>
      </p:sp>
    </p:spTree>
    <p:extLst>
      <p:ext uri="{BB962C8B-B14F-4D97-AF65-F5344CB8AC3E}">
        <p14:creationId xmlns:p14="http://schemas.microsoft.com/office/powerpoint/2010/main" val="30517983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35ed75ccf_015: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35ed75ccf_015:notes"/>
          <p:cNvSpPr txBox="1">
            <a:spLocks noGrp="1"/>
          </p:cNvSpPr>
          <p:nvPr>
            <p:ph type="body" idx="1"/>
          </p:nvPr>
        </p:nvSpPr>
        <p:spPr>
          <a:xfrm>
            <a:off x="688817" y="4758889"/>
            <a:ext cx="5510530" cy="4508421"/>
          </a:xfrm>
          <a:prstGeom prst="rect">
            <a:avLst/>
          </a:prstGeom>
        </p:spPr>
        <p:txBody>
          <a:bodyPr spcFirstLastPara="1" wrap="square" lIns="96591" tIns="96591" rIns="96591" bIns="96591" anchor="t" anchorCtr="0">
            <a:noAutofit/>
          </a:bodyPr>
          <a:lstStyle/>
          <a:p>
            <a:pPr marL="0" indent="0">
              <a:buNone/>
            </a:pPr>
            <a:endParaRPr dirty="0"/>
          </a:p>
        </p:txBody>
      </p:sp>
    </p:spTree>
    <p:extLst>
      <p:ext uri="{BB962C8B-B14F-4D97-AF65-F5344CB8AC3E}">
        <p14:creationId xmlns:p14="http://schemas.microsoft.com/office/powerpoint/2010/main" val="33816876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a:extLst>
            <a:ext uri="{FF2B5EF4-FFF2-40B4-BE49-F238E27FC236}">
              <a16:creationId xmlns:a16="http://schemas.microsoft.com/office/drawing/2014/main" id="{6E052EC3-DD73-C9D4-7437-8F1D6E64F2A6}"/>
            </a:ext>
          </a:extLst>
        </p:cNvPr>
        <p:cNvGrpSpPr/>
        <p:nvPr/>
      </p:nvGrpSpPr>
      <p:grpSpPr>
        <a:xfrm>
          <a:off x="0" y="0"/>
          <a:ext cx="0" cy="0"/>
          <a:chOff x="0" y="0"/>
          <a:chExt cx="0" cy="0"/>
        </a:xfrm>
      </p:grpSpPr>
      <p:sp>
        <p:nvSpPr>
          <p:cNvPr id="167" name="Google Shape;167;g35ed75ccf_015:notes">
            <a:extLst>
              <a:ext uri="{FF2B5EF4-FFF2-40B4-BE49-F238E27FC236}">
                <a16:creationId xmlns:a16="http://schemas.microsoft.com/office/drawing/2014/main" id="{B2C7C9B3-A44C-BA50-D64B-5E582BCD0DA4}"/>
              </a:ext>
            </a:extLst>
          </p:cNvPr>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35ed75ccf_015:notes">
            <a:extLst>
              <a:ext uri="{FF2B5EF4-FFF2-40B4-BE49-F238E27FC236}">
                <a16:creationId xmlns:a16="http://schemas.microsoft.com/office/drawing/2014/main" id="{13A0A4DD-D252-7011-CDE3-BDAB099832EC}"/>
              </a:ext>
            </a:extLst>
          </p:cNvPr>
          <p:cNvSpPr txBox="1">
            <a:spLocks noGrp="1"/>
          </p:cNvSpPr>
          <p:nvPr>
            <p:ph type="body" idx="1"/>
          </p:nvPr>
        </p:nvSpPr>
        <p:spPr>
          <a:xfrm>
            <a:off x="688817" y="4758889"/>
            <a:ext cx="5510530" cy="4508421"/>
          </a:xfrm>
          <a:prstGeom prst="rect">
            <a:avLst/>
          </a:prstGeom>
        </p:spPr>
        <p:txBody>
          <a:bodyPr spcFirstLastPara="1" wrap="square" lIns="96591" tIns="96591" rIns="96591" bIns="96591" anchor="t" anchorCtr="0">
            <a:noAutofit/>
          </a:bodyPr>
          <a:lstStyle/>
          <a:p>
            <a:pPr marL="0" indent="0">
              <a:buNone/>
            </a:pPr>
            <a:endParaRPr dirty="0"/>
          </a:p>
        </p:txBody>
      </p:sp>
    </p:spTree>
    <p:extLst>
      <p:ext uri="{BB962C8B-B14F-4D97-AF65-F5344CB8AC3E}">
        <p14:creationId xmlns:p14="http://schemas.microsoft.com/office/powerpoint/2010/main" val="18509117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a:extLst>
            <a:ext uri="{FF2B5EF4-FFF2-40B4-BE49-F238E27FC236}">
              <a16:creationId xmlns:a16="http://schemas.microsoft.com/office/drawing/2014/main" id="{6E052EC3-DD73-C9D4-7437-8F1D6E64F2A6}"/>
            </a:ext>
          </a:extLst>
        </p:cNvPr>
        <p:cNvGrpSpPr/>
        <p:nvPr/>
      </p:nvGrpSpPr>
      <p:grpSpPr>
        <a:xfrm>
          <a:off x="0" y="0"/>
          <a:ext cx="0" cy="0"/>
          <a:chOff x="0" y="0"/>
          <a:chExt cx="0" cy="0"/>
        </a:xfrm>
      </p:grpSpPr>
      <p:sp>
        <p:nvSpPr>
          <p:cNvPr id="167" name="Google Shape;167;g35ed75ccf_015:notes">
            <a:extLst>
              <a:ext uri="{FF2B5EF4-FFF2-40B4-BE49-F238E27FC236}">
                <a16:creationId xmlns:a16="http://schemas.microsoft.com/office/drawing/2014/main" id="{B2C7C9B3-A44C-BA50-D64B-5E582BCD0DA4}"/>
              </a:ext>
            </a:extLst>
          </p:cNvPr>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35ed75ccf_015:notes">
            <a:extLst>
              <a:ext uri="{FF2B5EF4-FFF2-40B4-BE49-F238E27FC236}">
                <a16:creationId xmlns:a16="http://schemas.microsoft.com/office/drawing/2014/main" id="{13A0A4DD-D252-7011-CDE3-BDAB099832EC}"/>
              </a:ext>
            </a:extLst>
          </p:cNvPr>
          <p:cNvSpPr txBox="1">
            <a:spLocks noGrp="1"/>
          </p:cNvSpPr>
          <p:nvPr>
            <p:ph type="body" idx="1"/>
          </p:nvPr>
        </p:nvSpPr>
        <p:spPr>
          <a:xfrm>
            <a:off x="688817" y="4758889"/>
            <a:ext cx="5510530" cy="4508421"/>
          </a:xfrm>
          <a:prstGeom prst="rect">
            <a:avLst/>
          </a:prstGeom>
        </p:spPr>
        <p:txBody>
          <a:bodyPr spcFirstLastPara="1" wrap="square" lIns="96591" tIns="96591" rIns="96591" bIns="96591" anchor="t" anchorCtr="0">
            <a:noAutofit/>
          </a:bodyPr>
          <a:lstStyle/>
          <a:p>
            <a:pPr marL="0" indent="0">
              <a:buNone/>
            </a:pPr>
            <a:endParaRPr dirty="0"/>
          </a:p>
        </p:txBody>
      </p:sp>
    </p:spTree>
    <p:extLst>
      <p:ext uri="{BB962C8B-B14F-4D97-AF65-F5344CB8AC3E}">
        <p14:creationId xmlns:p14="http://schemas.microsoft.com/office/powerpoint/2010/main" val="2862179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35ed75ccf_015: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35ed75ccf_015:notes"/>
          <p:cNvSpPr txBox="1">
            <a:spLocks noGrp="1"/>
          </p:cNvSpPr>
          <p:nvPr>
            <p:ph type="body" idx="1"/>
          </p:nvPr>
        </p:nvSpPr>
        <p:spPr>
          <a:xfrm>
            <a:off x="688817" y="4758889"/>
            <a:ext cx="5510530" cy="4508421"/>
          </a:xfrm>
          <a:prstGeom prst="rect">
            <a:avLst/>
          </a:prstGeom>
        </p:spPr>
        <p:txBody>
          <a:bodyPr spcFirstLastPara="1" wrap="square" lIns="96591" tIns="96591" rIns="96591" bIns="96591" anchor="t" anchorCtr="0">
            <a:noAutofit/>
          </a:bodyPr>
          <a:lstStyle/>
          <a:p>
            <a:pPr marL="0" indent="0">
              <a:buNone/>
            </a:pPr>
            <a:endParaRPr dirty="0"/>
          </a:p>
        </p:txBody>
      </p:sp>
    </p:spTree>
    <p:extLst>
      <p:ext uri="{BB962C8B-B14F-4D97-AF65-F5344CB8AC3E}">
        <p14:creationId xmlns:p14="http://schemas.microsoft.com/office/powerpoint/2010/main" val="6175650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35ed75ccf_015: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35ed75ccf_015:notes"/>
          <p:cNvSpPr txBox="1">
            <a:spLocks noGrp="1"/>
          </p:cNvSpPr>
          <p:nvPr>
            <p:ph type="body" idx="1"/>
          </p:nvPr>
        </p:nvSpPr>
        <p:spPr>
          <a:xfrm>
            <a:off x="688817" y="4758889"/>
            <a:ext cx="5510530" cy="4508421"/>
          </a:xfrm>
          <a:prstGeom prst="rect">
            <a:avLst/>
          </a:prstGeom>
        </p:spPr>
        <p:txBody>
          <a:bodyPr spcFirstLastPara="1" wrap="square" lIns="96591" tIns="96591" rIns="96591" bIns="96591" anchor="t" anchorCtr="0">
            <a:noAutofit/>
          </a:bodyPr>
          <a:lstStyle/>
          <a:p>
            <a:pPr marL="0" indent="0">
              <a:buNone/>
            </a:pPr>
            <a:endParaRPr dirty="0"/>
          </a:p>
        </p:txBody>
      </p:sp>
    </p:spTree>
    <p:extLst>
      <p:ext uri="{BB962C8B-B14F-4D97-AF65-F5344CB8AC3E}">
        <p14:creationId xmlns:p14="http://schemas.microsoft.com/office/powerpoint/2010/main" val="243455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35ed75ccf_015: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35ed75ccf_015:notes"/>
          <p:cNvSpPr txBox="1">
            <a:spLocks noGrp="1"/>
          </p:cNvSpPr>
          <p:nvPr>
            <p:ph type="body" idx="1"/>
          </p:nvPr>
        </p:nvSpPr>
        <p:spPr>
          <a:xfrm>
            <a:off x="688817" y="4758889"/>
            <a:ext cx="5510530" cy="4508421"/>
          </a:xfrm>
          <a:prstGeom prst="rect">
            <a:avLst/>
          </a:prstGeom>
        </p:spPr>
        <p:txBody>
          <a:bodyPr spcFirstLastPara="1" wrap="square" lIns="96591" tIns="96591" rIns="96591" bIns="96591" anchor="t" anchorCtr="0">
            <a:noAutofit/>
          </a:bodyPr>
          <a:lstStyle/>
          <a:p>
            <a:pPr marL="0" indent="0">
              <a:buNone/>
            </a:pPr>
            <a:endParaRPr dirty="0"/>
          </a:p>
        </p:txBody>
      </p:sp>
    </p:spTree>
    <p:extLst>
      <p:ext uri="{BB962C8B-B14F-4D97-AF65-F5344CB8AC3E}">
        <p14:creationId xmlns:p14="http://schemas.microsoft.com/office/powerpoint/2010/main" val="1427591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35ed75ccf_015: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35ed75ccf_015:notes"/>
          <p:cNvSpPr txBox="1">
            <a:spLocks noGrp="1"/>
          </p:cNvSpPr>
          <p:nvPr>
            <p:ph type="body" idx="1"/>
          </p:nvPr>
        </p:nvSpPr>
        <p:spPr>
          <a:xfrm>
            <a:off x="688817" y="4758889"/>
            <a:ext cx="5510530" cy="4508421"/>
          </a:xfrm>
          <a:prstGeom prst="rect">
            <a:avLst/>
          </a:prstGeom>
        </p:spPr>
        <p:txBody>
          <a:bodyPr spcFirstLastPara="1" wrap="square" lIns="96591" tIns="96591" rIns="96591" bIns="96591" anchor="t" anchorCtr="0">
            <a:noAutofit/>
          </a:bodyPr>
          <a:lstStyle/>
          <a:p>
            <a:pPr marL="0" indent="0">
              <a:buNone/>
            </a:pPr>
            <a:endParaRPr dirty="0"/>
          </a:p>
        </p:txBody>
      </p:sp>
    </p:spTree>
    <p:extLst>
      <p:ext uri="{BB962C8B-B14F-4D97-AF65-F5344CB8AC3E}">
        <p14:creationId xmlns:p14="http://schemas.microsoft.com/office/powerpoint/2010/main" val="21543800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35ed75ccf_015: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35ed75ccf_015:notes"/>
          <p:cNvSpPr txBox="1">
            <a:spLocks noGrp="1"/>
          </p:cNvSpPr>
          <p:nvPr>
            <p:ph type="body" idx="1"/>
          </p:nvPr>
        </p:nvSpPr>
        <p:spPr>
          <a:xfrm>
            <a:off x="688817" y="4758889"/>
            <a:ext cx="5510530" cy="4508421"/>
          </a:xfrm>
          <a:prstGeom prst="rect">
            <a:avLst/>
          </a:prstGeom>
        </p:spPr>
        <p:txBody>
          <a:bodyPr spcFirstLastPara="1" wrap="square" lIns="96591" tIns="96591" rIns="96591" bIns="96591" anchor="t" anchorCtr="0">
            <a:noAutofit/>
          </a:bodyPr>
          <a:lstStyle/>
          <a:p>
            <a:pPr marL="0" indent="0">
              <a:buNone/>
            </a:pPr>
            <a:endParaRPr dirty="0"/>
          </a:p>
        </p:txBody>
      </p:sp>
    </p:spTree>
    <p:extLst>
      <p:ext uri="{BB962C8B-B14F-4D97-AF65-F5344CB8AC3E}">
        <p14:creationId xmlns:p14="http://schemas.microsoft.com/office/powerpoint/2010/main" val="32802739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35ed75ccf_015: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35ed75ccf_015:notes"/>
          <p:cNvSpPr txBox="1">
            <a:spLocks noGrp="1"/>
          </p:cNvSpPr>
          <p:nvPr>
            <p:ph type="body" idx="1"/>
          </p:nvPr>
        </p:nvSpPr>
        <p:spPr>
          <a:xfrm>
            <a:off x="688817" y="4758889"/>
            <a:ext cx="5510530" cy="4508421"/>
          </a:xfrm>
          <a:prstGeom prst="rect">
            <a:avLst/>
          </a:prstGeom>
        </p:spPr>
        <p:txBody>
          <a:bodyPr spcFirstLastPara="1" wrap="square" lIns="96591" tIns="96591" rIns="96591" bIns="96591" anchor="t" anchorCtr="0">
            <a:noAutofit/>
          </a:bodyPr>
          <a:lstStyle/>
          <a:p>
            <a:pPr marL="0" indent="0">
              <a:buNone/>
            </a:pPr>
            <a:endParaRPr dirty="0"/>
          </a:p>
        </p:txBody>
      </p:sp>
    </p:spTree>
    <p:extLst>
      <p:ext uri="{BB962C8B-B14F-4D97-AF65-F5344CB8AC3E}">
        <p14:creationId xmlns:p14="http://schemas.microsoft.com/office/powerpoint/2010/main" val="7484049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4"/>
        <p:cNvGrpSpPr/>
        <p:nvPr/>
      </p:nvGrpSpPr>
      <p:grpSpPr>
        <a:xfrm>
          <a:off x="0" y="0"/>
          <a:ext cx="0" cy="0"/>
          <a:chOff x="0" y="0"/>
          <a:chExt cx="0" cy="0"/>
        </a:xfrm>
      </p:grpSpPr>
      <p:sp>
        <p:nvSpPr>
          <p:cNvPr id="75" name="Google Shape;75;p9"/>
          <p:cNvSpPr/>
          <p:nvPr/>
        </p:nvSpPr>
        <p:spPr>
          <a:xfrm>
            <a:off x="0" y="0"/>
            <a:ext cx="247200" cy="530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14454"/>
              </a:solidFill>
            </a:endParaRPr>
          </a:p>
        </p:txBody>
      </p:sp>
      <p:sp>
        <p:nvSpPr>
          <p:cNvPr id="76" name="Google Shape;76;p9"/>
          <p:cNvSpPr/>
          <p:nvPr/>
        </p:nvSpPr>
        <p:spPr>
          <a:xfrm>
            <a:off x="0" y="500625"/>
            <a:ext cx="247200" cy="1058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9"/>
          <p:cNvSpPr/>
          <p:nvPr/>
        </p:nvSpPr>
        <p:spPr>
          <a:xfrm>
            <a:off x="0" y="1553406"/>
            <a:ext cx="247200" cy="15327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9"/>
          <p:cNvSpPr/>
          <p:nvPr/>
        </p:nvSpPr>
        <p:spPr>
          <a:xfrm>
            <a:off x="0" y="3086100"/>
            <a:ext cx="247200" cy="6054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9"/>
          <p:cNvSpPr/>
          <p:nvPr/>
        </p:nvSpPr>
        <p:spPr>
          <a:xfrm>
            <a:off x="0" y="3691500"/>
            <a:ext cx="247200" cy="1452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9"/>
          <p:cNvSpPr txBox="1">
            <a:spLocks noGrp="1"/>
          </p:cNvSpPr>
          <p:nvPr>
            <p:ph type="body" idx="1"/>
          </p:nvPr>
        </p:nvSpPr>
        <p:spPr>
          <a:xfrm>
            <a:off x="457200" y="4406309"/>
            <a:ext cx="8229600" cy="519600"/>
          </a:xfrm>
          <a:prstGeom prst="rect">
            <a:avLst/>
          </a:prstGeom>
        </p:spPr>
        <p:txBody>
          <a:bodyPr spcFirstLastPara="1" wrap="square" lIns="91425" tIns="91425" rIns="91425" bIns="91425" anchor="t" anchorCtr="0">
            <a:noAutofit/>
          </a:bodyPr>
          <a:lstStyle>
            <a:lvl1pPr marL="457200" lvl="0" indent="-228600" algn="ctr">
              <a:spcBef>
                <a:spcPts val="360"/>
              </a:spcBef>
              <a:spcAft>
                <a:spcPts val="0"/>
              </a:spcAft>
              <a:buClr>
                <a:schemeClr val="accent1"/>
              </a:buClr>
              <a:buSzPts val="1800"/>
              <a:buNone/>
              <a:defRPr sz="1800">
                <a:solidFill>
                  <a:schemeClr val="accent1"/>
                </a:solidFill>
              </a:defRPr>
            </a:lvl1pPr>
          </a:lstStyle>
          <a:p>
            <a:endParaRPr/>
          </a:p>
        </p:txBody>
      </p:sp>
      <p:sp>
        <p:nvSpPr>
          <p:cNvPr id="81" name="Google Shape;81;p9"/>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lvl="0" indent="0" algn="ct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2"/>
        <p:cNvGrpSpPr/>
        <p:nvPr/>
      </p:nvGrpSpPr>
      <p:grpSpPr>
        <a:xfrm>
          <a:off x="0" y="0"/>
          <a:ext cx="0" cy="0"/>
          <a:chOff x="0" y="0"/>
          <a:chExt cx="0" cy="0"/>
        </a:xfrm>
      </p:grpSpPr>
      <p:sp>
        <p:nvSpPr>
          <p:cNvPr id="83" name="Google Shape;83;p10"/>
          <p:cNvSpPr/>
          <p:nvPr/>
        </p:nvSpPr>
        <p:spPr>
          <a:xfrm>
            <a:off x="0" y="0"/>
            <a:ext cx="247200" cy="530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14454"/>
              </a:solidFill>
            </a:endParaRPr>
          </a:p>
        </p:txBody>
      </p:sp>
      <p:sp>
        <p:nvSpPr>
          <p:cNvPr id="84" name="Google Shape;84;p10"/>
          <p:cNvSpPr/>
          <p:nvPr/>
        </p:nvSpPr>
        <p:spPr>
          <a:xfrm>
            <a:off x="0" y="500625"/>
            <a:ext cx="247200" cy="1058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0"/>
          <p:cNvSpPr/>
          <p:nvPr/>
        </p:nvSpPr>
        <p:spPr>
          <a:xfrm>
            <a:off x="0" y="1553406"/>
            <a:ext cx="247200" cy="15327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0"/>
          <p:cNvSpPr/>
          <p:nvPr/>
        </p:nvSpPr>
        <p:spPr>
          <a:xfrm>
            <a:off x="0" y="3086100"/>
            <a:ext cx="247200" cy="6054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0"/>
          <p:cNvSpPr/>
          <p:nvPr/>
        </p:nvSpPr>
        <p:spPr>
          <a:xfrm>
            <a:off x="0" y="3691500"/>
            <a:ext cx="247200" cy="1452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0"/>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lvl="0" indent="0" algn="ctr" rtl="0">
              <a:spcBef>
                <a:spcPts val="0"/>
              </a:spcBef>
              <a:spcAft>
                <a:spcPts val="0"/>
              </a:spcAft>
              <a:buNone/>
            </a:pPr>
            <a:fld id="{00000000-1234-1234-1234-123412341234}" type="slidenum">
              <a:rPr lang="en"/>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146025" y="530725"/>
            <a:ext cx="3208800" cy="1028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lt1"/>
              </a:buClr>
              <a:buSzPts val="1800"/>
              <a:buFont typeface="Roboto Slab"/>
              <a:buNone/>
              <a:defRPr sz="1800" b="1">
                <a:solidFill>
                  <a:schemeClr val="lt1"/>
                </a:solidFill>
                <a:latin typeface="Roboto Slab"/>
                <a:ea typeface="Roboto Slab"/>
                <a:cs typeface="Roboto Slab"/>
                <a:sym typeface="Roboto Slab"/>
              </a:defRPr>
            </a:lvl1pPr>
            <a:lvl2pPr lvl="1">
              <a:spcBef>
                <a:spcPts val="0"/>
              </a:spcBef>
              <a:spcAft>
                <a:spcPts val="0"/>
              </a:spcAft>
              <a:buClr>
                <a:schemeClr val="lt1"/>
              </a:buClr>
              <a:buSzPts val="1800"/>
              <a:buFont typeface="Roboto Slab"/>
              <a:buNone/>
              <a:defRPr sz="1800" b="1">
                <a:solidFill>
                  <a:schemeClr val="lt1"/>
                </a:solidFill>
                <a:latin typeface="Roboto Slab"/>
                <a:ea typeface="Roboto Slab"/>
                <a:cs typeface="Roboto Slab"/>
                <a:sym typeface="Roboto Slab"/>
              </a:defRPr>
            </a:lvl2pPr>
            <a:lvl3pPr lvl="2">
              <a:spcBef>
                <a:spcPts val="0"/>
              </a:spcBef>
              <a:spcAft>
                <a:spcPts val="0"/>
              </a:spcAft>
              <a:buClr>
                <a:schemeClr val="lt1"/>
              </a:buClr>
              <a:buSzPts val="1800"/>
              <a:buFont typeface="Roboto Slab"/>
              <a:buNone/>
              <a:defRPr sz="1800" b="1">
                <a:solidFill>
                  <a:schemeClr val="lt1"/>
                </a:solidFill>
                <a:latin typeface="Roboto Slab"/>
                <a:ea typeface="Roboto Slab"/>
                <a:cs typeface="Roboto Slab"/>
                <a:sym typeface="Roboto Slab"/>
              </a:defRPr>
            </a:lvl3pPr>
            <a:lvl4pPr lvl="3">
              <a:spcBef>
                <a:spcPts val="0"/>
              </a:spcBef>
              <a:spcAft>
                <a:spcPts val="0"/>
              </a:spcAft>
              <a:buClr>
                <a:schemeClr val="lt1"/>
              </a:buClr>
              <a:buSzPts val="1800"/>
              <a:buFont typeface="Roboto Slab"/>
              <a:buNone/>
              <a:defRPr sz="1800" b="1">
                <a:solidFill>
                  <a:schemeClr val="lt1"/>
                </a:solidFill>
                <a:latin typeface="Roboto Slab"/>
                <a:ea typeface="Roboto Slab"/>
                <a:cs typeface="Roboto Slab"/>
                <a:sym typeface="Roboto Slab"/>
              </a:defRPr>
            </a:lvl4pPr>
            <a:lvl5pPr lvl="4">
              <a:spcBef>
                <a:spcPts val="0"/>
              </a:spcBef>
              <a:spcAft>
                <a:spcPts val="0"/>
              </a:spcAft>
              <a:buClr>
                <a:schemeClr val="lt1"/>
              </a:buClr>
              <a:buSzPts val="1800"/>
              <a:buFont typeface="Roboto Slab"/>
              <a:buNone/>
              <a:defRPr sz="1800" b="1">
                <a:solidFill>
                  <a:schemeClr val="lt1"/>
                </a:solidFill>
                <a:latin typeface="Roboto Slab"/>
                <a:ea typeface="Roboto Slab"/>
                <a:cs typeface="Roboto Slab"/>
                <a:sym typeface="Roboto Slab"/>
              </a:defRPr>
            </a:lvl5pPr>
            <a:lvl6pPr lvl="5">
              <a:spcBef>
                <a:spcPts val="0"/>
              </a:spcBef>
              <a:spcAft>
                <a:spcPts val="0"/>
              </a:spcAft>
              <a:buClr>
                <a:schemeClr val="lt1"/>
              </a:buClr>
              <a:buSzPts val="1800"/>
              <a:buFont typeface="Roboto Slab"/>
              <a:buNone/>
              <a:defRPr sz="1800" b="1">
                <a:solidFill>
                  <a:schemeClr val="lt1"/>
                </a:solidFill>
                <a:latin typeface="Roboto Slab"/>
                <a:ea typeface="Roboto Slab"/>
                <a:cs typeface="Roboto Slab"/>
                <a:sym typeface="Roboto Slab"/>
              </a:defRPr>
            </a:lvl6pPr>
            <a:lvl7pPr lvl="6">
              <a:spcBef>
                <a:spcPts val="0"/>
              </a:spcBef>
              <a:spcAft>
                <a:spcPts val="0"/>
              </a:spcAft>
              <a:buClr>
                <a:schemeClr val="lt1"/>
              </a:buClr>
              <a:buSzPts val="1800"/>
              <a:buFont typeface="Roboto Slab"/>
              <a:buNone/>
              <a:defRPr sz="1800" b="1">
                <a:solidFill>
                  <a:schemeClr val="lt1"/>
                </a:solidFill>
                <a:latin typeface="Roboto Slab"/>
                <a:ea typeface="Roboto Slab"/>
                <a:cs typeface="Roboto Slab"/>
                <a:sym typeface="Roboto Slab"/>
              </a:defRPr>
            </a:lvl7pPr>
            <a:lvl8pPr lvl="7">
              <a:spcBef>
                <a:spcPts val="0"/>
              </a:spcBef>
              <a:spcAft>
                <a:spcPts val="0"/>
              </a:spcAft>
              <a:buClr>
                <a:schemeClr val="lt1"/>
              </a:buClr>
              <a:buSzPts val="1800"/>
              <a:buFont typeface="Roboto Slab"/>
              <a:buNone/>
              <a:defRPr sz="1800" b="1">
                <a:solidFill>
                  <a:schemeClr val="lt1"/>
                </a:solidFill>
                <a:latin typeface="Roboto Slab"/>
                <a:ea typeface="Roboto Slab"/>
                <a:cs typeface="Roboto Slab"/>
                <a:sym typeface="Roboto Slab"/>
              </a:defRPr>
            </a:lvl8pPr>
            <a:lvl9pPr lvl="8">
              <a:spcBef>
                <a:spcPts val="0"/>
              </a:spcBef>
              <a:spcAft>
                <a:spcPts val="0"/>
              </a:spcAft>
              <a:buClr>
                <a:schemeClr val="lt1"/>
              </a:buClr>
              <a:buSzPts val="1800"/>
              <a:buFont typeface="Roboto Slab"/>
              <a:buNone/>
              <a:defRPr sz="1800" b="1">
                <a:solidFill>
                  <a:schemeClr val="lt1"/>
                </a:solidFill>
                <a:latin typeface="Roboto Slab"/>
                <a:ea typeface="Roboto Slab"/>
                <a:cs typeface="Roboto Slab"/>
                <a:sym typeface="Roboto Slab"/>
              </a:defRPr>
            </a:lvl9pPr>
          </a:lstStyle>
          <a:p>
            <a:endParaRPr/>
          </a:p>
        </p:txBody>
      </p:sp>
      <p:sp>
        <p:nvSpPr>
          <p:cNvPr id="7" name="Google Shape;7;p1"/>
          <p:cNvSpPr txBox="1">
            <a:spLocks noGrp="1"/>
          </p:cNvSpPr>
          <p:nvPr>
            <p:ph type="body" idx="1"/>
          </p:nvPr>
        </p:nvSpPr>
        <p:spPr>
          <a:xfrm>
            <a:off x="1146025" y="1767275"/>
            <a:ext cx="7540800" cy="31587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accent2"/>
              </a:buClr>
              <a:buSzPts val="3000"/>
              <a:buFont typeface="Nixie One"/>
              <a:buChar char="▪"/>
              <a:defRPr sz="3000">
                <a:solidFill>
                  <a:schemeClr val="accent1"/>
                </a:solidFill>
                <a:latin typeface="Nixie One"/>
                <a:ea typeface="Nixie One"/>
                <a:cs typeface="Nixie One"/>
                <a:sym typeface="Nixie One"/>
              </a:defRPr>
            </a:lvl1pPr>
            <a:lvl2pPr marL="914400" lvl="1" indent="-381000">
              <a:spcBef>
                <a:spcPts val="0"/>
              </a:spcBef>
              <a:spcAft>
                <a:spcPts val="0"/>
              </a:spcAft>
              <a:buClr>
                <a:schemeClr val="accent2"/>
              </a:buClr>
              <a:buSzPts val="2400"/>
              <a:buFont typeface="Nixie One"/>
              <a:buChar char="▫"/>
              <a:defRPr sz="2400">
                <a:solidFill>
                  <a:schemeClr val="accent1"/>
                </a:solidFill>
                <a:latin typeface="Nixie One"/>
                <a:ea typeface="Nixie One"/>
                <a:cs typeface="Nixie One"/>
                <a:sym typeface="Nixie One"/>
              </a:defRPr>
            </a:lvl2pPr>
            <a:lvl3pPr marL="1371600" lvl="2" indent="-381000">
              <a:spcBef>
                <a:spcPts val="0"/>
              </a:spcBef>
              <a:spcAft>
                <a:spcPts val="0"/>
              </a:spcAft>
              <a:buClr>
                <a:schemeClr val="accent2"/>
              </a:buClr>
              <a:buSzPts val="2400"/>
              <a:buFont typeface="Nixie One"/>
              <a:buChar char="■"/>
              <a:defRPr sz="2400">
                <a:solidFill>
                  <a:schemeClr val="accent1"/>
                </a:solidFill>
                <a:latin typeface="Nixie One"/>
                <a:ea typeface="Nixie One"/>
                <a:cs typeface="Nixie One"/>
                <a:sym typeface="Nixie One"/>
              </a:defRPr>
            </a:lvl3pPr>
            <a:lvl4pPr marL="1828800" lvl="3" indent="-342900">
              <a:spcBef>
                <a:spcPts val="0"/>
              </a:spcBef>
              <a:spcAft>
                <a:spcPts val="0"/>
              </a:spcAft>
              <a:buClr>
                <a:schemeClr val="accent1"/>
              </a:buClr>
              <a:buSzPts val="1800"/>
              <a:buFont typeface="Nixie One"/>
              <a:buChar char="●"/>
              <a:defRPr sz="1800">
                <a:solidFill>
                  <a:schemeClr val="accent1"/>
                </a:solidFill>
                <a:latin typeface="Nixie One"/>
                <a:ea typeface="Nixie One"/>
                <a:cs typeface="Nixie One"/>
                <a:sym typeface="Nixie One"/>
              </a:defRPr>
            </a:lvl4pPr>
            <a:lvl5pPr marL="2286000" lvl="4" indent="-342900">
              <a:spcBef>
                <a:spcPts val="0"/>
              </a:spcBef>
              <a:spcAft>
                <a:spcPts val="0"/>
              </a:spcAft>
              <a:buClr>
                <a:schemeClr val="accent1"/>
              </a:buClr>
              <a:buSzPts val="1800"/>
              <a:buFont typeface="Nixie One"/>
              <a:buChar char="○"/>
              <a:defRPr sz="1800">
                <a:solidFill>
                  <a:schemeClr val="accent1"/>
                </a:solidFill>
                <a:latin typeface="Nixie One"/>
                <a:ea typeface="Nixie One"/>
                <a:cs typeface="Nixie One"/>
                <a:sym typeface="Nixie One"/>
              </a:defRPr>
            </a:lvl5pPr>
            <a:lvl6pPr marL="2743200" lvl="5" indent="-342900">
              <a:spcBef>
                <a:spcPts val="0"/>
              </a:spcBef>
              <a:spcAft>
                <a:spcPts val="0"/>
              </a:spcAft>
              <a:buClr>
                <a:schemeClr val="accent1"/>
              </a:buClr>
              <a:buSzPts val="1800"/>
              <a:buFont typeface="Nixie One"/>
              <a:buChar char="■"/>
              <a:defRPr sz="1800">
                <a:solidFill>
                  <a:schemeClr val="accent1"/>
                </a:solidFill>
                <a:latin typeface="Nixie One"/>
                <a:ea typeface="Nixie One"/>
                <a:cs typeface="Nixie One"/>
                <a:sym typeface="Nixie One"/>
              </a:defRPr>
            </a:lvl6pPr>
            <a:lvl7pPr marL="3200400" lvl="6" indent="-342900">
              <a:spcBef>
                <a:spcPts val="0"/>
              </a:spcBef>
              <a:spcAft>
                <a:spcPts val="0"/>
              </a:spcAft>
              <a:buClr>
                <a:schemeClr val="accent1"/>
              </a:buClr>
              <a:buSzPts val="1800"/>
              <a:buFont typeface="Nixie One"/>
              <a:buChar char="●"/>
              <a:defRPr sz="1800">
                <a:solidFill>
                  <a:schemeClr val="accent1"/>
                </a:solidFill>
                <a:latin typeface="Nixie One"/>
                <a:ea typeface="Nixie One"/>
                <a:cs typeface="Nixie One"/>
                <a:sym typeface="Nixie One"/>
              </a:defRPr>
            </a:lvl7pPr>
            <a:lvl8pPr marL="3657600" lvl="7" indent="-342900">
              <a:spcBef>
                <a:spcPts val="0"/>
              </a:spcBef>
              <a:spcAft>
                <a:spcPts val="0"/>
              </a:spcAft>
              <a:buClr>
                <a:schemeClr val="accent1"/>
              </a:buClr>
              <a:buSzPts val="1800"/>
              <a:buFont typeface="Nixie One"/>
              <a:buChar char="○"/>
              <a:defRPr sz="1800">
                <a:solidFill>
                  <a:schemeClr val="accent1"/>
                </a:solidFill>
                <a:latin typeface="Nixie One"/>
                <a:ea typeface="Nixie One"/>
                <a:cs typeface="Nixie One"/>
                <a:sym typeface="Nixie One"/>
              </a:defRPr>
            </a:lvl8pPr>
            <a:lvl9pPr marL="4114800" lvl="8" indent="-342900">
              <a:spcBef>
                <a:spcPts val="0"/>
              </a:spcBef>
              <a:spcAft>
                <a:spcPts val="0"/>
              </a:spcAft>
              <a:buClr>
                <a:schemeClr val="accent1"/>
              </a:buClr>
              <a:buSzPts val="1800"/>
              <a:buFont typeface="Nixie One"/>
              <a:buChar char="■"/>
              <a:defRPr sz="1800">
                <a:solidFill>
                  <a:schemeClr val="accent1"/>
                </a:solidFill>
                <a:latin typeface="Nixie One"/>
                <a:ea typeface="Nixie One"/>
                <a:cs typeface="Nixie One"/>
                <a:sym typeface="Nixie One"/>
              </a:defRPr>
            </a:lvl9pPr>
          </a:lstStyle>
          <a:p>
            <a:endParaRPr/>
          </a:p>
        </p:txBody>
      </p:sp>
      <p:sp>
        <p:nvSpPr>
          <p:cNvPr id="8" name="Google Shape;8;p1"/>
          <p:cNvSpPr txBox="1">
            <a:spLocks noGrp="1"/>
          </p:cNvSpPr>
          <p:nvPr>
            <p:ph type="sldNum" idx="12"/>
          </p:nvPr>
        </p:nvSpPr>
        <p:spPr>
          <a:xfrm>
            <a:off x="-51050" y="4819400"/>
            <a:ext cx="349200" cy="324000"/>
          </a:xfrm>
          <a:prstGeom prst="rect">
            <a:avLst/>
          </a:prstGeom>
          <a:noFill/>
          <a:ln>
            <a:noFill/>
          </a:ln>
        </p:spPr>
        <p:txBody>
          <a:bodyPr spcFirstLastPara="1" wrap="square" lIns="91425" tIns="91425" rIns="91425" bIns="91425" anchor="t" anchorCtr="0">
            <a:noAutofit/>
          </a:bodyPr>
          <a:lstStyle>
            <a:lvl1pPr lvl="0" algn="ctr">
              <a:buNone/>
              <a:defRPr sz="800">
                <a:solidFill>
                  <a:schemeClr val="lt1"/>
                </a:solidFill>
                <a:latin typeface="Roboto Slab"/>
                <a:ea typeface="Roboto Slab"/>
                <a:cs typeface="Roboto Slab"/>
                <a:sym typeface="Roboto Slab"/>
              </a:defRPr>
            </a:lvl1pPr>
            <a:lvl2pPr lvl="1" algn="ctr">
              <a:buNone/>
              <a:defRPr sz="800">
                <a:solidFill>
                  <a:schemeClr val="lt1"/>
                </a:solidFill>
                <a:latin typeface="Roboto Slab"/>
                <a:ea typeface="Roboto Slab"/>
                <a:cs typeface="Roboto Slab"/>
                <a:sym typeface="Roboto Slab"/>
              </a:defRPr>
            </a:lvl2pPr>
            <a:lvl3pPr lvl="2" algn="ctr">
              <a:buNone/>
              <a:defRPr sz="800">
                <a:solidFill>
                  <a:schemeClr val="lt1"/>
                </a:solidFill>
                <a:latin typeface="Roboto Slab"/>
                <a:ea typeface="Roboto Slab"/>
                <a:cs typeface="Roboto Slab"/>
                <a:sym typeface="Roboto Slab"/>
              </a:defRPr>
            </a:lvl3pPr>
            <a:lvl4pPr lvl="3" algn="ctr">
              <a:buNone/>
              <a:defRPr sz="800">
                <a:solidFill>
                  <a:schemeClr val="lt1"/>
                </a:solidFill>
                <a:latin typeface="Roboto Slab"/>
                <a:ea typeface="Roboto Slab"/>
                <a:cs typeface="Roboto Slab"/>
                <a:sym typeface="Roboto Slab"/>
              </a:defRPr>
            </a:lvl4pPr>
            <a:lvl5pPr lvl="4" algn="ctr">
              <a:buNone/>
              <a:defRPr sz="800">
                <a:solidFill>
                  <a:schemeClr val="lt1"/>
                </a:solidFill>
                <a:latin typeface="Roboto Slab"/>
                <a:ea typeface="Roboto Slab"/>
                <a:cs typeface="Roboto Slab"/>
                <a:sym typeface="Roboto Slab"/>
              </a:defRPr>
            </a:lvl5pPr>
            <a:lvl6pPr lvl="5" algn="ctr">
              <a:buNone/>
              <a:defRPr sz="800">
                <a:solidFill>
                  <a:schemeClr val="lt1"/>
                </a:solidFill>
                <a:latin typeface="Roboto Slab"/>
                <a:ea typeface="Roboto Slab"/>
                <a:cs typeface="Roboto Slab"/>
                <a:sym typeface="Roboto Slab"/>
              </a:defRPr>
            </a:lvl6pPr>
            <a:lvl7pPr lvl="6" algn="ctr">
              <a:buNone/>
              <a:defRPr sz="800">
                <a:solidFill>
                  <a:schemeClr val="lt1"/>
                </a:solidFill>
                <a:latin typeface="Roboto Slab"/>
                <a:ea typeface="Roboto Slab"/>
                <a:cs typeface="Roboto Slab"/>
                <a:sym typeface="Roboto Slab"/>
              </a:defRPr>
            </a:lvl7pPr>
            <a:lvl8pPr lvl="7" algn="ctr">
              <a:buNone/>
              <a:defRPr sz="800">
                <a:solidFill>
                  <a:schemeClr val="lt1"/>
                </a:solidFill>
                <a:latin typeface="Roboto Slab"/>
                <a:ea typeface="Roboto Slab"/>
                <a:cs typeface="Roboto Slab"/>
                <a:sym typeface="Roboto Slab"/>
              </a:defRPr>
            </a:lvl8pPr>
            <a:lvl9pPr lvl="8" algn="ctr">
              <a:buNone/>
              <a:defRPr sz="800">
                <a:solidFill>
                  <a:schemeClr val="lt1"/>
                </a:solidFill>
                <a:latin typeface="Roboto Slab"/>
                <a:ea typeface="Roboto Slab"/>
                <a:cs typeface="Roboto Slab"/>
                <a:sym typeface="Roboto Slab"/>
              </a:defRPr>
            </a:lvl9pPr>
          </a:lstStyle>
          <a:p>
            <a:pPr marL="0" lvl="0" indent="0" algn="ctr" rtl="0">
              <a:spcBef>
                <a:spcPts val="0"/>
              </a:spcBef>
              <a:spcAft>
                <a:spcPts val="0"/>
              </a:spcAft>
              <a:buNone/>
            </a:pPr>
            <a:fld id="{00000000-1234-1234-1234-123412341234}" type="slidenum">
              <a:rPr lang="en"/>
              <a:t>‹Nº›</a:t>
            </a:fld>
            <a:endParaRPr/>
          </a:p>
        </p:txBody>
      </p:sp>
    </p:spTree>
  </p:cSld>
  <p:clrMap bg1="lt1" tx1="dk1" bg2="dk2" tx2="lt2" accent1="accent1" accent2="accent2" accent3="accent3" accent4="accent4" accent5="accent5" accent6="accent6" hlink="hlink" folHlink="folHlink"/>
  <p:sldLayoutIdLst>
    <p:sldLayoutId id="2147483655" r:id="rId1"/>
    <p:sldLayoutId id="2147483656" r:id="rId2"/>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png"/><Relationship Id="rId7" Type="http://schemas.openxmlformats.org/officeDocument/2006/relationships/diagramColors" Target="../diagrams/colors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4.png"/><Relationship Id="rId7" Type="http://schemas.openxmlformats.org/officeDocument/2006/relationships/diagramColors" Target="../diagrams/colors4.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3.png"/><Relationship Id="rId7" Type="http://schemas.openxmlformats.org/officeDocument/2006/relationships/diagramColors" Target="../diagrams/colors5.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s-HN" smtClean="0"/>
              <a:t>1</a:t>
            </a:fld>
            <a:endParaRPr lang="es-HN" dirty="0"/>
          </a:p>
        </p:txBody>
      </p:sp>
      <p:sp>
        <p:nvSpPr>
          <p:cNvPr id="2" name="Marcador de texto 1"/>
          <p:cNvSpPr>
            <a:spLocks noGrp="1"/>
          </p:cNvSpPr>
          <p:nvPr>
            <p:ph type="body" idx="1"/>
          </p:nvPr>
        </p:nvSpPr>
        <p:spPr>
          <a:xfrm>
            <a:off x="1131667" y="2827242"/>
            <a:ext cx="6741459" cy="519600"/>
          </a:xfrm>
        </p:spPr>
        <p:txBody>
          <a:bodyPr/>
          <a:lstStyle/>
          <a:p>
            <a:r>
              <a:rPr lang="es-ES" sz="2400" b="1" dirty="0">
                <a:solidFill>
                  <a:schemeClr val="accent6">
                    <a:lumMod val="50000"/>
                  </a:schemeClr>
                </a:solidFill>
                <a:latin typeface="+mj-lt"/>
              </a:rPr>
              <a:t>RESPETO A LOS DERECHOS HUMANOS Y LA PARTICIPACIÓN MILITAR EN LOS COMICIOS ELECTORALES 2025.  </a:t>
            </a:r>
            <a:endParaRPr lang="es-HN" sz="2400" b="1" dirty="0">
              <a:solidFill>
                <a:schemeClr val="accent6">
                  <a:lumMod val="50000"/>
                </a:schemeClr>
              </a:solidFill>
              <a:latin typeface="+mj-lt"/>
            </a:endParaRPr>
          </a:p>
        </p:txBody>
      </p:sp>
      <p:pic>
        <p:nvPicPr>
          <p:cNvPr id="5" name="Imagen 4">
            <a:extLst>
              <a:ext uri="{FF2B5EF4-FFF2-40B4-BE49-F238E27FC236}">
                <a16:creationId xmlns:a16="http://schemas.microsoft.com/office/drawing/2014/main" id="{F4AD2C60-79DC-E4E3-8A0F-2D60365D0ADD}"/>
              </a:ext>
            </a:extLst>
          </p:cNvPr>
          <p:cNvPicPr>
            <a:picLocks noChangeAspect="1"/>
          </p:cNvPicPr>
          <p:nvPr/>
        </p:nvPicPr>
        <p:blipFill>
          <a:blip r:embed="rId2"/>
          <a:stretch>
            <a:fillRect/>
          </a:stretch>
        </p:blipFill>
        <p:spPr>
          <a:xfrm>
            <a:off x="3214051" y="389761"/>
            <a:ext cx="3186292" cy="2254827"/>
          </a:xfrm>
          <a:prstGeom prst="rect">
            <a:avLst/>
          </a:prstGeom>
        </p:spPr>
      </p:pic>
    </p:spTree>
    <p:extLst>
      <p:ext uri="{BB962C8B-B14F-4D97-AF65-F5344CB8AC3E}">
        <p14:creationId xmlns:p14="http://schemas.microsoft.com/office/powerpoint/2010/main" val="33463718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7" name="Imagen 6">
            <a:extLst>
              <a:ext uri="{FF2B5EF4-FFF2-40B4-BE49-F238E27FC236}">
                <a16:creationId xmlns:a16="http://schemas.microsoft.com/office/drawing/2014/main" id="{A2CD0995-361F-469B-90DC-E148DA7858D2}"/>
              </a:ext>
            </a:extLst>
          </p:cNvPr>
          <p:cNvPicPr>
            <a:picLocks noChangeAspect="1"/>
          </p:cNvPicPr>
          <p:nvPr/>
        </p:nvPicPr>
        <p:blipFill>
          <a:blip r:embed="rId3">
            <a:alphaModFix/>
          </a:blip>
          <a:stretch>
            <a:fillRect/>
          </a:stretch>
        </p:blipFill>
        <p:spPr>
          <a:xfrm>
            <a:off x="678190" y="26895"/>
            <a:ext cx="7634668" cy="5089779"/>
          </a:xfrm>
          <a:prstGeom prst="rect">
            <a:avLst/>
          </a:prstGeom>
        </p:spPr>
      </p:pic>
      <p:sp>
        <p:nvSpPr>
          <p:cNvPr id="183" name="Google Shape;183;p19"/>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10</a:t>
            </a:fld>
            <a:endParaRPr dirty="0"/>
          </a:p>
        </p:txBody>
      </p:sp>
      <p:sp>
        <p:nvSpPr>
          <p:cNvPr id="3" name="Título 1">
            <a:extLst>
              <a:ext uri="{FF2B5EF4-FFF2-40B4-BE49-F238E27FC236}">
                <a16:creationId xmlns:a16="http://schemas.microsoft.com/office/drawing/2014/main" id="{71F46C9E-AC3F-D4F3-EE9B-B4F1A5ABE502}"/>
              </a:ext>
            </a:extLst>
          </p:cNvPr>
          <p:cNvSpPr txBox="1">
            <a:spLocks/>
          </p:cNvSpPr>
          <p:nvPr/>
        </p:nvSpPr>
        <p:spPr>
          <a:xfrm>
            <a:off x="678190" y="1712259"/>
            <a:ext cx="7634668" cy="1317812"/>
          </a:xfrm>
          <a:prstGeom prst="rect">
            <a:avLst/>
          </a:prstGeom>
          <a:solidFill>
            <a:schemeClr val="accent5">
              <a:lumMod val="20000"/>
              <a:lumOff val="80000"/>
            </a:schemeClr>
          </a:solidFill>
        </p:spPr>
        <p:txBody>
          <a:bodyPr vert="horz" lIns="91440" tIns="45720" rIns="91440" bIns="45720" rtlCol="0" anchor="t">
            <a:normAutofit lnSpcReduction="10000"/>
          </a:bodyPr>
          <a:lstStyle>
            <a:lvl1pPr algn="r" defTabSz="914400" rtl="0" eaLnBrk="1" latinLnBrk="0" hangingPunct="1">
              <a:lnSpc>
                <a:spcPct val="90000"/>
              </a:lnSpc>
              <a:spcBef>
                <a:spcPct val="0"/>
              </a:spcBef>
              <a:buNone/>
              <a:defRPr sz="6000" b="0" i="0" kern="1200" cap="none">
                <a:solidFill>
                  <a:schemeClr val="tx1"/>
                </a:solidFill>
                <a:effectLst/>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HN" sz="2800" b="1" i="0" u="none" strike="noStrike" kern="1200" cap="none" spc="0" normalizeH="0" baseline="0" noProof="0" dirty="0">
                <a:ln>
                  <a:noFill/>
                </a:ln>
                <a:solidFill>
                  <a:schemeClr val="accent6">
                    <a:lumMod val="50000"/>
                  </a:schemeClr>
                </a:solidFill>
                <a:effectLst>
                  <a:innerShdw blurRad="63500" dist="50800" dir="5400000">
                    <a:prstClr val="black">
                      <a:alpha val="50000"/>
                    </a:prstClr>
                  </a:innerShdw>
                </a:effectLst>
                <a:uLnTx/>
                <a:uFillTx/>
                <a:ea typeface="+mn-ea"/>
                <a:cs typeface="+mn-cs"/>
              </a:rPr>
              <a:t>EL ROL DE </a:t>
            </a:r>
            <a:r>
              <a:rPr lang="es-HN" sz="2800" b="1" noProof="0" dirty="0">
                <a:solidFill>
                  <a:schemeClr val="accent6">
                    <a:lumMod val="50000"/>
                  </a:schemeClr>
                </a:solidFill>
                <a:effectLst>
                  <a:innerShdw blurRad="63500" dist="50800" dir="5400000">
                    <a:prstClr val="black">
                      <a:alpha val="50000"/>
                    </a:prstClr>
                  </a:innerShdw>
                </a:effectLst>
                <a:ea typeface="+mn-ea"/>
                <a:cs typeface="+mn-cs"/>
              </a:rPr>
              <a:t>LOS </a:t>
            </a:r>
            <a:r>
              <a:rPr kumimoji="0" lang="es-HN" sz="2800" b="1" i="0" u="none" strike="noStrike" kern="1200" cap="none" spc="0" normalizeH="0" baseline="0" noProof="0" dirty="0">
                <a:ln>
                  <a:noFill/>
                </a:ln>
                <a:solidFill>
                  <a:schemeClr val="accent6">
                    <a:lumMod val="50000"/>
                  </a:schemeClr>
                </a:solidFill>
                <a:effectLst>
                  <a:innerShdw blurRad="63500" dist="50800" dir="5400000">
                    <a:prstClr val="black">
                      <a:alpha val="50000"/>
                    </a:prstClr>
                  </a:innerShdw>
                </a:effectLst>
                <a:uLnTx/>
                <a:uFillTx/>
                <a:ea typeface="+mn-ea"/>
                <a:cs typeface="+mn-cs"/>
              </a:rPr>
              <a:t>FUNCIONARIOS ENCARGADOS DE HACER CUMPLIR LA LEY</a:t>
            </a:r>
            <a:r>
              <a:rPr lang="es-HN" sz="2800" b="1" dirty="0">
                <a:solidFill>
                  <a:schemeClr val="accent6">
                    <a:lumMod val="50000"/>
                  </a:schemeClr>
                </a:solidFill>
                <a:effectLst>
                  <a:innerShdw blurRad="63500" dist="50800" dir="5400000">
                    <a:prstClr val="black">
                      <a:alpha val="50000"/>
                    </a:prstClr>
                  </a:innerShdw>
                </a:effectLst>
                <a:ea typeface="+mn-ea"/>
                <a:cs typeface="+mn-cs"/>
              </a:rPr>
              <a:t> ANTE LA DEMOCRACIA EN HONDURAS </a:t>
            </a:r>
            <a:endParaRPr kumimoji="0" lang="es-HN" sz="2800" b="1" i="0" u="none" strike="noStrike" kern="1200" cap="none" spc="0" normalizeH="0" baseline="0" noProof="0" dirty="0">
              <a:ln>
                <a:noFill/>
              </a:ln>
              <a:solidFill>
                <a:schemeClr val="accent6">
                  <a:lumMod val="50000"/>
                </a:schemeClr>
              </a:solidFill>
              <a:effectLst>
                <a:innerShdw blurRad="63500" dist="50800" dir="5400000">
                  <a:prstClr val="black">
                    <a:alpha val="50000"/>
                  </a:prstClr>
                </a:innerShdw>
              </a:effectLst>
              <a:uLnTx/>
              <a:uFillTx/>
              <a:ea typeface="+mn-ea"/>
              <a:cs typeface="+mn-cs"/>
            </a:endParaRPr>
          </a:p>
        </p:txBody>
      </p:sp>
      <p:pic>
        <p:nvPicPr>
          <p:cNvPr id="6" name="Imagen 5">
            <a:extLst>
              <a:ext uri="{FF2B5EF4-FFF2-40B4-BE49-F238E27FC236}">
                <a16:creationId xmlns:a16="http://schemas.microsoft.com/office/drawing/2014/main" id="{054BCB40-6539-4F83-ABE0-A4C996CEC5CC}"/>
              </a:ext>
            </a:extLst>
          </p:cNvPr>
          <p:cNvPicPr>
            <a:picLocks noChangeAspect="1"/>
          </p:cNvPicPr>
          <p:nvPr/>
        </p:nvPicPr>
        <p:blipFill>
          <a:blip r:embed="rId4"/>
          <a:stretch>
            <a:fillRect/>
          </a:stretch>
        </p:blipFill>
        <p:spPr>
          <a:xfrm>
            <a:off x="8423858" y="145582"/>
            <a:ext cx="720141" cy="508842"/>
          </a:xfrm>
          <a:prstGeom prst="rect">
            <a:avLst/>
          </a:prstGeom>
        </p:spPr>
      </p:pic>
    </p:spTree>
    <p:extLst>
      <p:ext uri="{BB962C8B-B14F-4D97-AF65-F5344CB8AC3E}">
        <p14:creationId xmlns:p14="http://schemas.microsoft.com/office/powerpoint/2010/main" val="17426727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83" name="Google Shape;183;p19"/>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11</a:t>
            </a:fld>
            <a:endParaRPr dirty="0"/>
          </a:p>
        </p:txBody>
      </p:sp>
      <p:pic>
        <p:nvPicPr>
          <p:cNvPr id="6" name="Imagen 5">
            <a:extLst>
              <a:ext uri="{FF2B5EF4-FFF2-40B4-BE49-F238E27FC236}">
                <a16:creationId xmlns:a16="http://schemas.microsoft.com/office/drawing/2014/main" id="{054BCB40-6539-4F83-ABE0-A4C996CEC5CC}"/>
              </a:ext>
            </a:extLst>
          </p:cNvPr>
          <p:cNvPicPr>
            <a:picLocks noChangeAspect="1"/>
          </p:cNvPicPr>
          <p:nvPr/>
        </p:nvPicPr>
        <p:blipFill>
          <a:blip r:embed="rId3"/>
          <a:stretch>
            <a:fillRect/>
          </a:stretch>
        </p:blipFill>
        <p:spPr>
          <a:xfrm>
            <a:off x="8138659" y="181440"/>
            <a:ext cx="897763" cy="634347"/>
          </a:xfrm>
          <a:prstGeom prst="rect">
            <a:avLst/>
          </a:prstGeom>
        </p:spPr>
      </p:pic>
      <p:sp>
        <p:nvSpPr>
          <p:cNvPr id="8" name="Título 1">
            <a:extLst>
              <a:ext uri="{FF2B5EF4-FFF2-40B4-BE49-F238E27FC236}">
                <a16:creationId xmlns:a16="http://schemas.microsoft.com/office/drawing/2014/main" id="{47BCC4DA-1A61-4E35-82E6-961390372A9E}"/>
              </a:ext>
            </a:extLst>
          </p:cNvPr>
          <p:cNvSpPr txBox="1">
            <a:spLocks/>
          </p:cNvSpPr>
          <p:nvPr/>
        </p:nvSpPr>
        <p:spPr>
          <a:xfrm>
            <a:off x="716474" y="498613"/>
            <a:ext cx="6733196" cy="3823553"/>
          </a:xfrm>
          <a:prstGeom prst="rect">
            <a:avLst/>
          </a:prstGeom>
        </p:spPr>
        <p:txBody>
          <a:bodyPr>
            <a:normAutofit fontScale="47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es-ES" sz="3400" b="1" dirty="0">
                <a:solidFill>
                  <a:srgbClr val="111111"/>
                </a:solidFill>
                <a:latin typeface="+mj-lt"/>
              </a:rPr>
              <a:t>L</a:t>
            </a:r>
            <a:r>
              <a:rPr lang="es-ES" sz="3400" dirty="0">
                <a:solidFill>
                  <a:srgbClr val="111111"/>
                </a:solidFill>
                <a:latin typeface="+mj-lt"/>
              </a:rPr>
              <a:t>as Fuerzas Armadas de Honduras, son el ente militar, para la concepción, definición y ejecución de la política de defensa nacional.</a:t>
            </a:r>
          </a:p>
          <a:p>
            <a:pPr algn="just">
              <a:lnSpc>
                <a:spcPct val="150000"/>
              </a:lnSpc>
            </a:pPr>
            <a:endParaRPr lang="es-ES" sz="3400" dirty="0">
              <a:solidFill>
                <a:srgbClr val="111111"/>
              </a:solidFill>
              <a:latin typeface="+mj-lt"/>
            </a:endParaRPr>
          </a:p>
          <a:p>
            <a:pPr algn="just">
              <a:lnSpc>
                <a:spcPct val="150000"/>
              </a:lnSpc>
            </a:pPr>
            <a:r>
              <a:rPr lang="es-ES" sz="3400" dirty="0">
                <a:solidFill>
                  <a:srgbClr val="111111"/>
                </a:solidFill>
                <a:latin typeface="+mj-lt"/>
              </a:rPr>
              <a:t>La Institución elabora y cumple sus planes de manera específica y estratégica en forma operativa enmarcada en garantizar la seguridad interior de nuestro Estado de Derecho. </a:t>
            </a:r>
          </a:p>
          <a:p>
            <a:pPr algn="just">
              <a:lnSpc>
                <a:spcPct val="150000"/>
              </a:lnSpc>
            </a:pPr>
            <a:r>
              <a:rPr lang="es-ES" sz="3800" b="1" dirty="0">
                <a:solidFill>
                  <a:schemeClr val="accent3">
                    <a:lumMod val="75000"/>
                  </a:schemeClr>
                </a:solidFill>
                <a:latin typeface="+mj-lt"/>
              </a:rPr>
              <a:t>Son responsables de garantizar el </a:t>
            </a:r>
            <a:r>
              <a:rPr lang="es-ES" sz="3800" b="1" dirty="0">
                <a:solidFill>
                  <a:schemeClr val="accent3">
                    <a:lumMod val="75000"/>
                  </a:schemeClr>
                </a:solidFill>
                <a:latin typeface="+mj-lt"/>
                <a:ea typeface="Roboto" panose="02000000000000000000" pitchFamily="2" charset="0"/>
              </a:rPr>
              <a:t>imperio de la </a:t>
            </a:r>
            <a:r>
              <a:rPr lang="es-ES" sz="3800" b="1" dirty="0">
                <a:solidFill>
                  <a:schemeClr val="accent3">
                    <a:lumMod val="75000"/>
                  </a:schemeClr>
                </a:solidFill>
                <a:latin typeface="+mj-lt"/>
              </a:rPr>
              <a:t>Constitución y la alternabilidad en el ejercicio de la Presidencia de la República;</a:t>
            </a:r>
            <a:r>
              <a:rPr lang="es-ES" sz="3400" b="1" dirty="0">
                <a:solidFill>
                  <a:schemeClr val="accent3">
                    <a:lumMod val="75000"/>
                  </a:schemeClr>
                </a:solidFill>
                <a:latin typeface="+mj-lt"/>
              </a:rPr>
              <a:t> </a:t>
            </a:r>
            <a:r>
              <a:rPr lang="es-ES" sz="3400" dirty="0">
                <a:solidFill>
                  <a:srgbClr val="111111"/>
                </a:solidFill>
                <a:latin typeface="+mj-lt"/>
              </a:rPr>
              <a:t>ésta última misión, enfatiza su compromiso con la institucionalidad, para </a:t>
            </a:r>
            <a:r>
              <a:rPr lang="es-ES" sz="3400" b="1" dirty="0">
                <a:solidFill>
                  <a:schemeClr val="accent3">
                    <a:lumMod val="75000"/>
                  </a:schemeClr>
                </a:solidFill>
                <a:latin typeface="+mj-lt"/>
              </a:rPr>
              <a:t>sostener, la Democracia  y el Imperio a la Constitución entre otros. </a:t>
            </a:r>
            <a:endParaRPr lang="es-HN" sz="3400" b="1" dirty="0">
              <a:solidFill>
                <a:schemeClr val="accent3">
                  <a:lumMod val="75000"/>
                </a:schemeClr>
              </a:solidFill>
              <a:latin typeface="+mj-lt"/>
            </a:endParaRPr>
          </a:p>
          <a:p>
            <a:pPr algn="just">
              <a:lnSpc>
                <a:spcPct val="150000"/>
              </a:lnSpc>
            </a:pPr>
            <a:endParaRPr lang="es-HN" dirty="0">
              <a:latin typeface="+mj-lt"/>
            </a:endParaRPr>
          </a:p>
        </p:txBody>
      </p:sp>
      <p:pic>
        <p:nvPicPr>
          <p:cNvPr id="4" name="Imagen 3">
            <a:extLst>
              <a:ext uri="{FF2B5EF4-FFF2-40B4-BE49-F238E27FC236}">
                <a16:creationId xmlns:a16="http://schemas.microsoft.com/office/drawing/2014/main" id="{15CB993D-E85B-4A27-8C5B-B5A4300E6A2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870" b="96947" l="9595" r="89979">
                        <a14:foregroundMark x1="15991" y1="97328" x2="15991" y2="97328"/>
                        <a14:foregroundMark x1="65885" y1="6870" x2="65885" y2="6870"/>
                      </a14:backgroundRemoval>
                    </a14:imgEffect>
                  </a14:imgLayer>
                </a14:imgProps>
              </a:ext>
            </a:extLst>
          </a:blip>
          <a:stretch>
            <a:fillRect/>
          </a:stretch>
        </p:blipFill>
        <p:spPr>
          <a:xfrm>
            <a:off x="4965107" y="2472735"/>
            <a:ext cx="4780696" cy="2670665"/>
          </a:xfrm>
          <a:prstGeom prst="rect">
            <a:avLst/>
          </a:prstGeom>
        </p:spPr>
      </p:pic>
    </p:spTree>
    <p:extLst>
      <p:ext uri="{BB962C8B-B14F-4D97-AF65-F5344CB8AC3E}">
        <p14:creationId xmlns:p14="http://schemas.microsoft.com/office/powerpoint/2010/main" val="23782148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83" name="Google Shape;183;p19"/>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12</a:t>
            </a:fld>
            <a:endParaRPr dirty="0"/>
          </a:p>
        </p:txBody>
      </p:sp>
      <p:pic>
        <p:nvPicPr>
          <p:cNvPr id="6" name="Imagen 5">
            <a:extLst>
              <a:ext uri="{FF2B5EF4-FFF2-40B4-BE49-F238E27FC236}">
                <a16:creationId xmlns:a16="http://schemas.microsoft.com/office/drawing/2014/main" id="{054BCB40-6539-4F83-ABE0-A4C996CEC5CC}"/>
              </a:ext>
            </a:extLst>
          </p:cNvPr>
          <p:cNvPicPr>
            <a:picLocks noChangeAspect="1"/>
          </p:cNvPicPr>
          <p:nvPr/>
        </p:nvPicPr>
        <p:blipFill>
          <a:blip r:embed="rId3"/>
          <a:stretch>
            <a:fillRect/>
          </a:stretch>
        </p:blipFill>
        <p:spPr>
          <a:xfrm>
            <a:off x="8138659" y="181440"/>
            <a:ext cx="897763" cy="634347"/>
          </a:xfrm>
          <a:prstGeom prst="rect">
            <a:avLst/>
          </a:prstGeom>
        </p:spPr>
      </p:pic>
      <p:graphicFrame>
        <p:nvGraphicFramePr>
          <p:cNvPr id="5" name="Diagrama 4">
            <a:extLst>
              <a:ext uri="{FF2B5EF4-FFF2-40B4-BE49-F238E27FC236}">
                <a16:creationId xmlns:a16="http://schemas.microsoft.com/office/drawing/2014/main" id="{40AC3E73-497B-4ED5-9931-16E23683C3F9}"/>
              </a:ext>
            </a:extLst>
          </p:cNvPr>
          <p:cNvGraphicFramePr/>
          <p:nvPr>
            <p:extLst>
              <p:ext uri="{D42A27DB-BD31-4B8C-83A1-F6EECF244321}">
                <p14:modId xmlns:p14="http://schemas.microsoft.com/office/powerpoint/2010/main" val="3501041749"/>
              </p:ext>
            </p:extLst>
          </p:nvPr>
        </p:nvGraphicFramePr>
        <p:xfrm>
          <a:off x="298150" y="255862"/>
          <a:ext cx="7279341" cy="46317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CuadroTexto 8">
            <a:extLst>
              <a:ext uri="{FF2B5EF4-FFF2-40B4-BE49-F238E27FC236}">
                <a16:creationId xmlns:a16="http://schemas.microsoft.com/office/drawing/2014/main" id="{FA32530F-60BC-4B81-9A6A-2170C4511903}"/>
              </a:ext>
            </a:extLst>
          </p:cNvPr>
          <p:cNvSpPr txBox="1"/>
          <p:nvPr/>
        </p:nvSpPr>
        <p:spPr>
          <a:xfrm>
            <a:off x="3629970" y="670509"/>
            <a:ext cx="3608318" cy="1107996"/>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algn="ctr">
              <a:buClrTx/>
              <a:buFontTx/>
              <a:buNone/>
            </a:pPr>
            <a:r>
              <a:rPr lang="en-US" sz="2200" b="1" kern="1200" dirty="0">
                <a:ln w="0"/>
                <a:solidFill>
                  <a:schemeClr val="tx1"/>
                </a:solidFill>
                <a:effectLst>
                  <a:outerShdw blurRad="50800" dist="38100" dir="5400000" algn="t" rotWithShape="0">
                    <a:prstClr val="black">
                      <a:alpha val="40000"/>
                    </a:prstClr>
                  </a:outerShdw>
                </a:effectLst>
                <a:latin typeface="+mj-lt"/>
                <a:ea typeface="花風テクノ Bold"/>
                <a:cs typeface="花風テクノ Bold"/>
                <a:sym typeface="花風テクノ Bold"/>
              </a:rPr>
              <a:t>QUÉ CARACTERIZA A UN ESTADO DEMOCRÁTICO DE DERECHO</a:t>
            </a:r>
          </a:p>
        </p:txBody>
      </p:sp>
    </p:spTree>
    <p:extLst>
      <p:ext uri="{BB962C8B-B14F-4D97-AF65-F5344CB8AC3E}">
        <p14:creationId xmlns:p14="http://schemas.microsoft.com/office/powerpoint/2010/main" val="13692112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8A5D0706-D490-4AE3-A236-DFD2536189E8}"/>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s-HN" smtClean="0"/>
              <a:t>13</a:t>
            </a:fld>
            <a:endParaRPr lang="es-HN"/>
          </a:p>
        </p:txBody>
      </p:sp>
      <p:sp>
        <p:nvSpPr>
          <p:cNvPr id="3" name="CuadroTexto 2">
            <a:extLst>
              <a:ext uri="{FF2B5EF4-FFF2-40B4-BE49-F238E27FC236}">
                <a16:creationId xmlns:a16="http://schemas.microsoft.com/office/drawing/2014/main" id="{0642861A-605D-4818-901C-BE079BA1C890}"/>
              </a:ext>
            </a:extLst>
          </p:cNvPr>
          <p:cNvSpPr txBox="1"/>
          <p:nvPr/>
        </p:nvSpPr>
        <p:spPr>
          <a:xfrm>
            <a:off x="1303940" y="1901303"/>
            <a:ext cx="6672851" cy="954107"/>
          </a:xfrm>
          <a:prstGeom prst="rect">
            <a:avLst/>
          </a:prstGeom>
          <a:noFill/>
        </p:spPr>
        <p:txBody>
          <a:bodyPr wrap="square">
            <a:spAutoFit/>
          </a:bodyPr>
          <a:lstStyle/>
          <a:p>
            <a:pPr algn="ctr">
              <a:buClrTx/>
              <a:buFontTx/>
              <a:buNone/>
            </a:pPr>
            <a:r>
              <a:rPr lang="en-US" sz="2800" b="1" kern="1200" dirty="0">
                <a:solidFill>
                  <a:schemeClr val="tx1"/>
                </a:solidFill>
                <a:effectLst>
                  <a:outerShdw blurRad="50800" dist="38100" dir="16200000" rotWithShape="0">
                    <a:prstClr val="black">
                      <a:alpha val="40000"/>
                    </a:prstClr>
                  </a:outerShdw>
                </a:effectLst>
                <a:latin typeface="+mj-lt"/>
                <a:ea typeface="花風テクノ Bold"/>
                <a:cs typeface="花風テクノ Bold"/>
                <a:sym typeface="花風テクノ Bold"/>
              </a:rPr>
              <a:t>¿QUÉ FUNCIONES DESARROLLAN LAS FUERZAS ARMADAS?</a:t>
            </a:r>
          </a:p>
        </p:txBody>
      </p:sp>
      <p:pic>
        <p:nvPicPr>
          <p:cNvPr id="4" name="Imagen 3">
            <a:extLst>
              <a:ext uri="{FF2B5EF4-FFF2-40B4-BE49-F238E27FC236}">
                <a16:creationId xmlns:a16="http://schemas.microsoft.com/office/drawing/2014/main" id="{FBED3CCC-F622-4FD7-8FB2-DAC579899547}"/>
              </a:ext>
            </a:extLst>
          </p:cNvPr>
          <p:cNvPicPr>
            <a:picLocks noChangeAspect="1"/>
          </p:cNvPicPr>
          <p:nvPr/>
        </p:nvPicPr>
        <p:blipFill>
          <a:blip r:embed="rId2"/>
          <a:stretch>
            <a:fillRect/>
          </a:stretch>
        </p:blipFill>
        <p:spPr>
          <a:xfrm>
            <a:off x="8138659" y="181440"/>
            <a:ext cx="897763" cy="634347"/>
          </a:xfrm>
          <a:prstGeom prst="rect">
            <a:avLst/>
          </a:prstGeom>
        </p:spPr>
      </p:pic>
    </p:spTree>
    <p:extLst>
      <p:ext uri="{BB962C8B-B14F-4D97-AF65-F5344CB8AC3E}">
        <p14:creationId xmlns:p14="http://schemas.microsoft.com/office/powerpoint/2010/main" val="38686060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83" name="Google Shape;183;p19"/>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14</a:t>
            </a:fld>
            <a:endParaRPr/>
          </a:p>
        </p:txBody>
      </p:sp>
      <p:pic>
        <p:nvPicPr>
          <p:cNvPr id="6" name="Imagen 5">
            <a:extLst>
              <a:ext uri="{FF2B5EF4-FFF2-40B4-BE49-F238E27FC236}">
                <a16:creationId xmlns:a16="http://schemas.microsoft.com/office/drawing/2014/main" id="{054BCB40-6539-4F83-ABE0-A4C996CEC5CC}"/>
              </a:ext>
            </a:extLst>
          </p:cNvPr>
          <p:cNvPicPr>
            <a:picLocks noChangeAspect="1"/>
          </p:cNvPicPr>
          <p:nvPr/>
        </p:nvPicPr>
        <p:blipFill>
          <a:blip r:embed="rId3"/>
          <a:stretch>
            <a:fillRect/>
          </a:stretch>
        </p:blipFill>
        <p:spPr>
          <a:xfrm>
            <a:off x="8138659" y="181440"/>
            <a:ext cx="897763" cy="634347"/>
          </a:xfrm>
          <a:prstGeom prst="rect">
            <a:avLst/>
          </a:prstGeom>
        </p:spPr>
      </p:pic>
      <p:graphicFrame>
        <p:nvGraphicFramePr>
          <p:cNvPr id="5" name="Diagrama 4">
            <a:extLst>
              <a:ext uri="{FF2B5EF4-FFF2-40B4-BE49-F238E27FC236}">
                <a16:creationId xmlns:a16="http://schemas.microsoft.com/office/drawing/2014/main" id="{40AC3E73-497B-4ED5-9931-16E23683C3F9}"/>
              </a:ext>
            </a:extLst>
          </p:cNvPr>
          <p:cNvGraphicFramePr/>
          <p:nvPr>
            <p:extLst>
              <p:ext uri="{D42A27DB-BD31-4B8C-83A1-F6EECF244321}">
                <p14:modId xmlns:p14="http://schemas.microsoft.com/office/powerpoint/2010/main" val="3998370866"/>
              </p:ext>
            </p:extLst>
          </p:nvPr>
        </p:nvGraphicFramePr>
        <p:xfrm>
          <a:off x="484094" y="259976"/>
          <a:ext cx="8453717" cy="519952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CuadroTexto 8">
            <a:extLst>
              <a:ext uri="{FF2B5EF4-FFF2-40B4-BE49-F238E27FC236}">
                <a16:creationId xmlns:a16="http://schemas.microsoft.com/office/drawing/2014/main" id="{FA32530F-60BC-4B81-9A6A-2170C4511903}"/>
              </a:ext>
            </a:extLst>
          </p:cNvPr>
          <p:cNvSpPr txBox="1"/>
          <p:nvPr/>
        </p:nvSpPr>
        <p:spPr>
          <a:xfrm>
            <a:off x="1124434" y="498613"/>
            <a:ext cx="6626601" cy="400110"/>
          </a:xfrm>
          <a:prstGeom prst="rect">
            <a:avLst/>
          </a:prstGeom>
          <a:noFill/>
        </p:spPr>
        <p:txBody>
          <a:bodyPr wrap="square">
            <a:spAutoFit/>
          </a:bodyPr>
          <a:lstStyle/>
          <a:p>
            <a:pPr algn="ctr">
              <a:buClrTx/>
              <a:buFontTx/>
              <a:buNone/>
            </a:pPr>
            <a:r>
              <a:rPr lang="en-US" sz="2000" b="1" kern="1200" dirty="0">
                <a:solidFill>
                  <a:schemeClr val="accent6">
                    <a:lumMod val="50000"/>
                  </a:schemeClr>
                </a:solidFill>
                <a:latin typeface="+mj-lt"/>
                <a:ea typeface="花風テクノ Bold"/>
                <a:cs typeface="花風テクノ Bold"/>
                <a:sym typeface="花風テクノ Bold"/>
              </a:rPr>
              <a:t>LAS PRINCIPALES FUNCIONES DE LAS FF.AA. INCLUYEN:</a:t>
            </a:r>
          </a:p>
        </p:txBody>
      </p:sp>
    </p:spTree>
    <p:extLst>
      <p:ext uri="{BB962C8B-B14F-4D97-AF65-F5344CB8AC3E}">
        <p14:creationId xmlns:p14="http://schemas.microsoft.com/office/powerpoint/2010/main" val="8946555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83" name="Google Shape;183;p19"/>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15</a:t>
            </a:fld>
            <a:endParaRPr/>
          </a:p>
        </p:txBody>
      </p:sp>
      <p:pic>
        <p:nvPicPr>
          <p:cNvPr id="6" name="Imagen 5">
            <a:extLst>
              <a:ext uri="{FF2B5EF4-FFF2-40B4-BE49-F238E27FC236}">
                <a16:creationId xmlns:a16="http://schemas.microsoft.com/office/drawing/2014/main" id="{054BCB40-6539-4F83-ABE0-A4C996CEC5CC}"/>
              </a:ext>
            </a:extLst>
          </p:cNvPr>
          <p:cNvPicPr>
            <a:picLocks noChangeAspect="1"/>
          </p:cNvPicPr>
          <p:nvPr/>
        </p:nvPicPr>
        <p:blipFill>
          <a:blip r:embed="rId3"/>
          <a:stretch>
            <a:fillRect/>
          </a:stretch>
        </p:blipFill>
        <p:spPr>
          <a:xfrm>
            <a:off x="8138659" y="181440"/>
            <a:ext cx="897763" cy="634347"/>
          </a:xfrm>
          <a:prstGeom prst="rect">
            <a:avLst/>
          </a:prstGeom>
        </p:spPr>
      </p:pic>
      <p:sp>
        <p:nvSpPr>
          <p:cNvPr id="8" name="Freeform 3">
            <a:extLst>
              <a:ext uri="{FF2B5EF4-FFF2-40B4-BE49-F238E27FC236}">
                <a16:creationId xmlns:a16="http://schemas.microsoft.com/office/drawing/2014/main" id="{4E2F46BC-967C-4881-9B9F-1C5B01F838B1}"/>
              </a:ext>
            </a:extLst>
          </p:cNvPr>
          <p:cNvSpPr/>
          <p:nvPr/>
        </p:nvSpPr>
        <p:spPr>
          <a:xfrm>
            <a:off x="6564013" y="1169277"/>
            <a:ext cx="1856976" cy="3097873"/>
          </a:xfrm>
          <a:custGeom>
            <a:avLst/>
            <a:gdLst/>
            <a:ahLst/>
            <a:cxnLst/>
            <a:rect l="l" t="t" r="r" b="b"/>
            <a:pathLst>
              <a:path w="2452833" h="3270444">
                <a:moveTo>
                  <a:pt x="0" y="0"/>
                </a:moveTo>
                <a:lnTo>
                  <a:pt x="2452832" y="0"/>
                </a:lnTo>
                <a:lnTo>
                  <a:pt x="2452832" y="3270444"/>
                </a:lnTo>
                <a:lnTo>
                  <a:pt x="0" y="3270444"/>
                </a:lnTo>
                <a:lnTo>
                  <a:pt x="0" y="0"/>
                </a:lnTo>
                <a:close/>
              </a:path>
            </a:pathLst>
          </a:custGeom>
          <a:blipFill>
            <a:blip r:embed="rId4"/>
            <a:stretch>
              <a:fillRect/>
            </a:stretch>
          </a:blipFill>
        </p:spPr>
      </p:sp>
      <p:sp>
        <p:nvSpPr>
          <p:cNvPr id="10" name="TextBox 5">
            <a:extLst>
              <a:ext uri="{FF2B5EF4-FFF2-40B4-BE49-F238E27FC236}">
                <a16:creationId xmlns:a16="http://schemas.microsoft.com/office/drawing/2014/main" id="{D69A9866-6915-4384-B662-F02D9E4F82D4}"/>
              </a:ext>
            </a:extLst>
          </p:cNvPr>
          <p:cNvSpPr txBox="1"/>
          <p:nvPr/>
        </p:nvSpPr>
        <p:spPr>
          <a:xfrm rot="21588516">
            <a:off x="23938" y="984202"/>
            <a:ext cx="6256547" cy="692882"/>
          </a:xfrm>
          <a:prstGeom prst="rect">
            <a:avLst/>
          </a:prstGeom>
        </p:spPr>
        <p:txBody>
          <a:bodyPr wrap="square" lIns="0" tIns="0" rIns="0" bIns="0" rtlCol="0" anchor="t">
            <a:spAutoFit/>
          </a:bodyPr>
          <a:lstStyle/>
          <a:p>
            <a:pPr algn="ctr">
              <a:lnSpc>
                <a:spcPts val="6517"/>
              </a:lnSpc>
              <a:buClrTx/>
              <a:buFontTx/>
              <a:buNone/>
            </a:pPr>
            <a:r>
              <a:rPr lang="en-US" sz="2000" b="1" kern="1200" dirty="0">
                <a:solidFill>
                  <a:schemeClr val="tx1"/>
                </a:solidFill>
                <a:latin typeface="+mj-lt"/>
                <a:ea typeface="花風テクノ Bold"/>
                <a:cs typeface="花風テクノ Bold"/>
                <a:sym typeface="花風テクノ Bold"/>
              </a:rPr>
              <a:t>RESPETO A LA CONSTITUCIÓN Y LAS LEYES</a:t>
            </a:r>
          </a:p>
        </p:txBody>
      </p:sp>
      <p:sp>
        <p:nvSpPr>
          <p:cNvPr id="11" name="TextBox 6">
            <a:extLst>
              <a:ext uri="{FF2B5EF4-FFF2-40B4-BE49-F238E27FC236}">
                <a16:creationId xmlns:a16="http://schemas.microsoft.com/office/drawing/2014/main" id="{A7BF12B0-BC2B-4ACB-B0E8-6B1EC3E35140}"/>
              </a:ext>
            </a:extLst>
          </p:cNvPr>
          <p:cNvSpPr txBox="1"/>
          <p:nvPr/>
        </p:nvSpPr>
        <p:spPr>
          <a:xfrm>
            <a:off x="841310" y="2061336"/>
            <a:ext cx="5209202" cy="1619033"/>
          </a:xfrm>
          <a:prstGeom prst="rect">
            <a:avLst/>
          </a:prstGeom>
        </p:spPr>
        <p:txBody>
          <a:bodyPr wrap="square" lIns="0" tIns="0" rIns="0" bIns="0" rtlCol="0" anchor="t">
            <a:spAutoFit/>
          </a:bodyPr>
          <a:lstStyle/>
          <a:p>
            <a:pPr algn="just">
              <a:lnSpc>
                <a:spcPct val="150000"/>
              </a:lnSpc>
              <a:spcBef>
                <a:spcPct val="0"/>
              </a:spcBef>
              <a:buClrTx/>
              <a:buFontTx/>
              <a:buNone/>
            </a:pPr>
            <a:r>
              <a:rPr lang="en-US" sz="1800" kern="1200" dirty="0">
                <a:latin typeface="+mj-lt"/>
                <a:ea typeface="花風テクノ"/>
                <a:cs typeface="花風テクノ"/>
                <a:sym typeface="花風テクノ"/>
              </a:rPr>
              <a:t>Las </a:t>
            </a:r>
            <a:r>
              <a:rPr lang="en-US" sz="1800" kern="1200" dirty="0" err="1">
                <a:latin typeface="+mj-lt"/>
                <a:ea typeface="花風テクノ"/>
                <a:cs typeface="花風テクノ"/>
                <a:sym typeface="花風テクノ"/>
              </a:rPr>
              <a:t>Fuerzas</a:t>
            </a:r>
            <a:r>
              <a:rPr lang="en-US" sz="1800" kern="1200" dirty="0">
                <a:latin typeface="+mj-lt"/>
                <a:ea typeface="花風テクノ"/>
                <a:cs typeface="花風テクノ"/>
                <a:sym typeface="花風テクノ"/>
              </a:rPr>
              <a:t> Armadas </a:t>
            </a:r>
            <a:r>
              <a:rPr lang="en-US" sz="1800" b="1" kern="1200" dirty="0" err="1">
                <a:solidFill>
                  <a:schemeClr val="accent3">
                    <a:lumMod val="75000"/>
                  </a:schemeClr>
                </a:solidFill>
                <a:latin typeface="+mj-lt"/>
                <a:ea typeface="花風テクノ"/>
                <a:cs typeface="花風テクノ"/>
                <a:sym typeface="花風テクノ"/>
              </a:rPr>
              <a:t>deben</a:t>
            </a:r>
            <a:r>
              <a:rPr lang="en-US" sz="1800" b="1" kern="1200" dirty="0">
                <a:solidFill>
                  <a:schemeClr val="accent3">
                    <a:lumMod val="75000"/>
                  </a:schemeClr>
                </a:solidFill>
                <a:latin typeface="+mj-lt"/>
                <a:ea typeface="花風テクノ"/>
                <a:cs typeface="花風テクノ"/>
                <a:sym typeface="花風テクノ"/>
              </a:rPr>
              <a:t> </a:t>
            </a:r>
            <a:r>
              <a:rPr lang="en-US" sz="1800" b="1" kern="1200" dirty="0" err="1">
                <a:solidFill>
                  <a:schemeClr val="accent3">
                    <a:lumMod val="75000"/>
                  </a:schemeClr>
                </a:solidFill>
                <a:latin typeface="+mj-lt"/>
                <a:ea typeface="花風テクノ"/>
                <a:cs typeface="花風テクノ"/>
                <a:sym typeface="花風テクノ"/>
              </a:rPr>
              <a:t>actuar</a:t>
            </a:r>
            <a:r>
              <a:rPr lang="en-US" sz="1800" b="1" kern="1200" dirty="0">
                <a:solidFill>
                  <a:schemeClr val="accent3">
                    <a:lumMod val="75000"/>
                  </a:schemeClr>
                </a:solidFill>
                <a:latin typeface="+mj-lt"/>
                <a:ea typeface="花風テクノ"/>
                <a:cs typeface="花風テクノ"/>
                <a:sym typeface="花風テクノ"/>
              </a:rPr>
              <a:t> </a:t>
            </a:r>
            <a:r>
              <a:rPr lang="en-US" sz="1800" b="1" kern="1200" dirty="0" err="1">
                <a:solidFill>
                  <a:schemeClr val="accent3">
                    <a:lumMod val="75000"/>
                  </a:schemeClr>
                </a:solidFill>
                <a:latin typeface="+mj-lt"/>
                <a:ea typeface="花風テクノ"/>
                <a:cs typeface="花風テクノ"/>
                <a:sym typeface="花風テクノ"/>
              </a:rPr>
              <a:t>siempre</a:t>
            </a:r>
            <a:r>
              <a:rPr lang="en-US" sz="1800" b="1" kern="1200" dirty="0">
                <a:solidFill>
                  <a:schemeClr val="accent3">
                    <a:lumMod val="75000"/>
                  </a:schemeClr>
                </a:solidFill>
                <a:latin typeface="+mj-lt"/>
                <a:ea typeface="花風テクノ"/>
                <a:cs typeface="花風テクノ"/>
                <a:sym typeface="花風テクノ"/>
              </a:rPr>
              <a:t> dentro del </a:t>
            </a:r>
            <a:r>
              <a:rPr lang="en-US" sz="1800" b="1" kern="1200" dirty="0" err="1">
                <a:solidFill>
                  <a:schemeClr val="accent3">
                    <a:lumMod val="75000"/>
                  </a:schemeClr>
                </a:solidFill>
                <a:latin typeface="+mj-lt"/>
                <a:ea typeface="花風テクノ"/>
                <a:cs typeface="花風テクノ"/>
                <a:sym typeface="花風テクノ"/>
              </a:rPr>
              <a:t>marco</a:t>
            </a:r>
            <a:r>
              <a:rPr lang="en-US" sz="1800" b="1" kern="1200" dirty="0">
                <a:solidFill>
                  <a:schemeClr val="accent3">
                    <a:lumMod val="75000"/>
                  </a:schemeClr>
                </a:solidFill>
                <a:latin typeface="+mj-lt"/>
                <a:ea typeface="花風テクノ"/>
                <a:cs typeface="花風テクノ"/>
                <a:sym typeface="花風テクノ"/>
              </a:rPr>
              <a:t> de la </a:t>
            </a:r>
            <a:r>
              <a:rPr lang="en-US" sz="1800" b="1" kern="1200" dirty="0" err="1">
                <a:solidFill>
                  <a:schemeClr val="accent3">
                    <a:lumMod val="75000"/>
                  </a:schemeClr>
                </a:solidFill>
                <a:latin typeface="+mj-lt"/>
                <a:ea typeface="花風テクノ"/>
                <a:cs typeface="花風テクノ"/>
                <a:sym typeface="花風テクノ"/>
              </a:rPr>
              <a:t>Constitución</a:t>
            </a:r>
            <a:r>
              <a:rPr lang="en-US" sz="1800" b="1" kern="1200" dirty="0">
                <a:solidFill>
                  <a:schemeClr val="accent3">
                    <a:lumMod val="75000"/>
                  </a:schemeClr>
                </a:solidFill>
                <a:latin typeface="+mj-lt"/>
                <a:ea typeface="花風テクノ"/>
                <a:cs typeface="花風テクノ"/>
                <a:sym typeface="花風テクノ"/>
              </a:rPr>
              <a:t> y las </a:t>
            </a:r>
            <a:r>
              <a:rPr lang="en-US" sz="1800" b="1" kern="1200" dirty="0" err="1">
                <a:solidFill>
                  <a:schemeClr val="accent3">
                    <a:lumMod val="75000"/>
                  </a:schemeClr>
                </a:solidFill>
                <a:latin typeface="+mj-lt"/>
                <a:ea typeface="花風テクノ"/>
                <a:cs typeface="花風テクノ"/>
                <a:sym typeface="花風テクノ"/>
              </a:rPr>
              <a:t>Leyes</a:t>
            </a:r>
            <a:r>
              <a:rPr lang="en-US" sz="1800" b="1" kern="1200" dirty="0">
                <a:solidFill>
                  <a:schemeClr val="accent3">
                    <a:lumMod val="75000"/>
                  </a:schemeClr>
                </a:solidFill>
                <a:latin typeface="+mj-lt"/>
                <a:ea typeface="花風テクノ"/>
                <a:cs typeface="花風テクノ"/>
                <a:sym typeface="花風テクノ"/>
              </a:rPr>
              <a:t> del </a:t>
            </a:r>
            <a:r>
              <a:rPr lang="en-US" sz="1800" b="1" kern="1200" dirty="0" err="1">
                <a:solidFill>
                  <a:schemeClr val="accent3">
                    <a:lumMod val="75000"/>
                  </a:schemeClr>
                </a:solidFill>
                <a:latin typeface="+mj-lt"/>
                <a:ea typeface="花風テクノ"/>
                <a:cs typeface="花風テクノ"/>
                <a:sym typeface="花風テクノ"/>
              </a:rPr>
              <a:t>país</a:t>
            </a:r>
            <a:r>
              <a:rPr lang="en-US" sz="1800" kern="1200" dirty="0">
                <a:latin typeface="+mj-lt"/>
                <a:ea typeface="花風テクノ"/>
                <a:cs typeface="花風テクノ"/>
                <a:sym typeface="花風テクノ"/>
              </a:rPr>
              <a:t>, sin </a:t>
            </a:r>
            <a:r>
              <a:rPr lang="en-US" sz="1800" kern="1200" dirty="0" err="1">
                <a:latin typeface="+mj-lt"/>
                <a:ea typeface="花風テクノ"/>
                <a:cs typeface="花風テクノ"/>
                <a:sym typeface="花風テクノ"/>
              </a:rPr>
              <a:t>intervenir</a:t>
            </a:r>
            <a:r>
              <a:rPr lang="en-US" sz="1800" kern="1200" dirty="0">
                <a:latin typeface="+mj-lt"/>
                <a:ea typeface="花風テクノ"/>
                <a:cs typeface="花風テクノ"/>
                <a:sym typeface="花風テクノ"/>
              </a:rPr>
              <a:t> en </a:t>
            </a:r>
            <a:r>
              <a:rPr lang="en-US" sz="1800" kern="1200" dirty="0" err="1">
                <a:latin typeface="+mj-lt"/>
                <a:ea typeface="花風テクノ"/>
                <a:cs typeface="花風テクノ"/>
                <a:sym typeface="花風テクノ"/>
              </a:rPr>
              <a:t>asuntos</a:t>
            </a:r>
            <a:r>
              <a:rPr lang="en-US" sz="1800" kern="1200" dirty="0">
                <a:latin typeface="+mj-lt"/>
                <a:ea typeface="花風テクノ"/>
                <a:cs typeface="花風テクノ"/>
                <a:sym typeface="花風テクノ"/>
              </a:rPr>
              <a:t> </a:t>
            </a:r>
            <a:r>
              <a:rPr lang="en-US" sz="1800" kern="1200" dirty="0" err="1">
                <a:latin typeface="+mj-lt"/>
                <a:ea typeface="花風テクノ"/>
                <a:cs typeface="花風テクノ"/>
                <a:sym typeface="花風テクノ"/>
              </a:rPr>
              <a:t>políticos</a:t>
            </a:r>
            <a:r>
              <a:rPr lang="en-US" sz="1800" kern="1200" dirty="0">
                <a:latin typeface="+mj-lt"/>
                <a:ea typeface="花風テクノ"/>
                <a:cs typeface="花風テクノ"/>
                <a:sym typeface="花風テクノ"/>
              </a:rPr>
              <a:t> o </a:t>
            </a:r>
            <a:r>
              <a:rPr lang="en-US" sz="1800" kern="1200" dirty="0" err="1">
                <a:latin typeface="+mj-lt"/>
                <a:ea typeface="花風テクノ"/>
                <a:cs typeface="花風テクノ"/>
                <a:sym typeface="花風テクノ"/>
              </a:rPr>
              <a:t>civiles</a:t>
            </a:r>
            <a:r>
              <a:rPr lang="en-US" sz="1800" kern="1200" dirty="0">
                <a:latin typeface="+mj-lt"/>
                <a:ea typeface="花風テクノ"/>
                <a:cs typeface="花風テクノ"/>
                <a:sym typeface="花風テクノ"/>
              </a:rPr>
              <a:t>, </a:t>
            </a:r>
            <a:r>
              <a:rPr lang="en-US" sz="1800" kern="1200" dirty="0" err="1">
                <a:latin typeface="+mj-lt"/>
                <a:ea typeface="花風テクノ"/>
                <a:cs typeface="花風テクノ"/>
                <a:sym typeface="花風テクノ"/>
              </a:rPr>
              <a:t>respetando</a:t>
            </a:r>
            <a:r>
              <a:rPr lang="en-US" sz="1800" kern="1200" dirty="0">
                <a:latin typeface="+mj-lt"/>
                <a:ea typeface="花風テクノ"/>
                <a:cs typeface="花風テクノ"/>
                <a:sym typeface="花風テクノ"/>
              </a:rPr>
              <a:t> los derechos y </a:t>
            </a:r>
            <a:r>
              <a:rPr lang="en-US" sz="1800" kern="1200" dirty="0" err="1">
                <a:latin typeface="+mj-lt"/>
                <a:ea typeface="花風テクノ"/>
                <a:cs typeface="花風テクノ"/>
                <a:sym typeface="花風テクノ"/>
              </a:rPr>
              <a:t>libertades</a:t>
            </a:r>
            <a:r>
              <a:rPr lang="en-US" sz="1800" kern="1200" dirty="0">
                <a:latin typeface="+mj-lt"/>
                <a:ea typeface="花風テクノ"/>
                <a:cs typeface="花風テクノ"/>
                <a:sym typeface="花風テクノ"/>
              </a:rPr>
              <a:t> </a:t>
            </a:r>
            <a:r>
              <a:rPr lang="en-US" sz="1800" kern="1200" dirty="0" err="1">
                <a:latin typeface="+mj-lt"/>
                <a:ea typeface="花風テクノ"/>
                <a:cs typeface="花風テクノ"/>
                <a:sym typeface="花風テクノ"/>
              </a:rPr>
              <a:t>fundamentales</a:t>
            </a:r>
            <a:r>
              <a:rPr lang="en-US" sz="1800" kern="1200" dirty="0">
                <a:latin typeface="+mj-lt"/>
                <a:ea typeface="花風テクノ"/>
                <a:cs typeface="花風テクノ"/>
                <a:sym typeface="花風テクノ"/>
              </a:rPr>
              <a:t>.</a:t>
            </a:r>
          </a:p>
        </p:txBody>
      </p:sp>
    </p:spTree>
    <p:extLst>
      <p:ext uri="{BB962C8B-B14F-4D97-AF65-F5344CB8AC3E}">
        <p14:creationId xmlns:p14="http://schemas.microsoft.com/office/powerpoint/2010/main" val="18336958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83" name="Google Shape;183;p19"/>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16</a:t>
            </a:fld>
            <a:endParaRPr/>
          </a:p>
        </p:txBody>
      </p:sp>
      <p:pic>
        <p:nvPicPr>
          <p:cNvPr id="6" name="Imagen 5">
            <a:extLst>
              <a:ext uri="{FF2B5EF4-FFF2-40B4-BE49-F238E27FC236}">
                <a16:creationId xmlns:a16="http://schemas.microsoft.com/office/drawing/2014/main" id="{054BCB40-6539-4F83-ABE0-A4C996CEC5CC}"/>
              </a:ext>
            </a:extLst>
          </p:cNvPr>
          <p:cNvPicPr>
            <a:picLocks noChangeAspect="1"/>
          </p:cNvPicPr>
          <p:nvPr/>
        </p:nvPicPr>
        <p:blipFill>
          <a:blip r:embed="rId3"/>
          <a:stretch>
            <a:fillRect/>
          </a:stretch>
        </p:blipFill>
        <p:spPr>
          <a:xfrm>
            <a:off x="8138659" y="181440"/>
            <a:ext cx="897763" cy="634347"/>
          </a:xfrm>
          <a:prstGeom prst="rect">
            <a:avLst/>
          </a:prstGeom>
        </p:spPr>
      </p:pic>
      <p:sp>
        <p:nvSpPr>
          <p:cNvPr id="7" name="Freeform 7">
            <a:extLst>
              <a:ext uri="{FF2B5EF4-FFF2-40B4-BE49-F238E27FC236}">
                <a16:creationId xmlns:a16="http://schemas.microsoft.com/office/drawing/2014/main" id="{2D62CA75-C0D2-443A-9322-B8CA662EB9D4}"/>
              </a:ext>
            </a:extLst>
          </p:cNvPr>
          <p:cNvSpPr/>
          <p:nvPr/>
        </p:nvSpPr>
        <p:spPr>
          <a:xfrm>
            <a:off x="2501154" y="3128925"/>
            <a:ext cx="3877358" cy="1755607"/>
          </a:xfrm>
          <a:custGeom>
            <a:avLst/>
            <a:gdLst/>
            <a:ahLst/>
            <a:cxnLst/>
            <a:rect l="l" t="t" r="r" b="b"/>
            <a:pathLst>
              <a:path w="9227762" h="5143500">
                <a:moveTo>
                  <a:pt x="0" y="0"/>
                </a:moveTo>
                <a:lnTo>
                  <a:pt x="9227762" y="0"/>
                </a:lnTo>
                <a:lnTo>
                  <a:pt x="9227762" y="5143500"/>
                </a:lnTo>
                <a:lnTo>
                  <a:pt x="0" y="5143500"/>
                </a:lnTo>
                <a:lnTo>
                  <a:pt x="0" y="0"/>
                </a:lnTo>
                <a:close/>
              </a:path>
            </a:pathLst>
          </a:custGeom>
          <a:blipFill>
            <a:blip r:embed="rId4"/>
            <a:stretch>
              <a:fillRect r="-1433" b="-21242"/>
            </a:stretch>
          </a:blipFill>
        </p:spPr>
        <p:txBody>
          <a:bodyPr/>
          <a:lstStyle/>
          <a:p>
            <a:endParaRPr lang="es-HN" dirty="0"/>
          </a:p>
        </p:txBody>
      </p:sp>
      <p:sp>
        <p:nvSpPr>
          <p:cNvPr id="9" name="TextBox 8">
            <a:extLst>
              <a:ext uri="{FF2B5EF4-FFF2-40B4-BE49-F238E27FC236}">
                <a16:creationId xmlns:a16="http://schemas.microsoft.com/office/drawing/2014/main" id="{DC0091E9-F63A-41C2-A5A3-6C2B8A6DE17A}"/>
              </a:ext>
            </a:extLst>
          </p:cNvPr>
          <p:cNvSpPr txBox="1"/>
          <p:nvPr/>
        </p:nvSpPr>
        <p:spPr>
          <a:xfrm rot="21588516">
            <a:off x="2874257" y="865103"/>
            <a:ext cx="3395483" cy="719941"/>
          </a:xfrm>
          <a:prstGeom prst="rect">
            <a:avLst/>
          </a:prstGeom>
        </p:spPr>
        <p:txBody>
          <a:bodyPr wrap="square" lIns="0" tIns="0" rIns="0" bIns="0" rtlCol="0" anchor="t">
            <a:spAutoFit/>
          </a:bodyPr>
          <a:lstStyle/>
          <a:p>
            <a:pPr algn="ctr">
              <a:lnSpc>
                <a:spcPts val="6517"/>
              </a:lnSpc>
            </a:pPr>
            <a:r>
              <a:rPr lang="en-US" sz="2000" b="1" dirty="0">
                <a:solidFill>
                  <a:schemeClr val="tx1"/>
                </a:solidFill>
                <a:latin typeface="+mj-lt"/>
                <a:ea typeface="花風テクノ Bold"/>
                <a:cs typeface="花風テクノ Bold"/>
                <a:sym typeface="花風テクノ Bold"/>
              </a:rPr>
              <a:t>DEFENSA NACIONAL</a:t>
            </a:r>
          </a:p>
        </p:txBody>
      </p:sp>
      <p:sp>
        <p:nvSpPr>
          <p:cNvPr id="12" name="TextBox 9">
            <a:extLst>
              <a:ext uri="{FF2B5EF4-FFF2-40B4-BE49-F238E27FC236}">
                <a16:creationId xmlns:a16="http://schemas.microsoft.com/office/drawing/2014/main" id="{4CAD1BF1-BF30-4679-B42C-065DF4FC0F3A}"/>
              </a:ext>
            </a:extLst>
          </p:cNvPr>
          <p:cNvSpPr txBox="1"/>
          <p:nvPr/>
        </p:nvSpPr>
        <p:spPr>
          <a:xfrm>
            <a:off x="808614" y="1590713"/>
            <a:ext cx="7526770" cy="1203535"/>
          </a:xfrm>
          <a:prstGeom prst="rect">
            <a:avLst/>
          </a:prstGeom>
        </p:spPr>
        <p:txBody>
          <a:bodyPr wrap="square" lIns="0" tIns="0" rIns="0" bIns="0" rtlCol="0" anchor="t">
            <a:spAutoFit/>
          </a:bodyPr>
          <a:lstStyle/>
          <a:p>
            <a:pPr algn="just">
              <a:lnSpc>
                <a:spcPct val="150000"/>
              </a:lnSpc>
              <a:spcBef>
                <a:spcPct val="0"/>
              </a:spcBef>
            </a:pPr>
            <a:r>
              <a:rPr lang="en-US" sz="1800" dirty="0" err="1">
                <a:solidFill>
                  <a:srgbClr val="000000"/>
                </a:solidFill>
                <a:latin typeface="+mj-lt"/>
                <a:ea typeface="花風テクノ"/>
                <a:cs typeface="花風テクノ"/>
                <a:sym typeface="花風テクノ"/>
              </a:rPr>
              <a:t>Su</a:t>
            </a:r>
            <a:r>
              <a:rPr lang="en-US" sz="1800" dirty="0">
                <a:solidFill>
                  <a:srgbClr val="000000"/>
                </a:solidFill>
                <a:latin typeface="+mj-lt"/>
                <a:ea typeface="花風テクノ"/>
                <a:cs typeface="花風テクノ"/>
                <a:sym typeface="花風テクノ"/>
              </a:rPr>
              <a:t> </a:t>
            </a:r>
            <a:r>
              <a:rPr lang="en-US" sz="1800" dirty="0" err="1">
                <a:solidFill>
                  <a:srgbClr val="000000"/>
                </a:solidFill>
                <a:latin typeface="+mj-lt"/>
                <a:ea typeface="花風テクノ"/>
                <a:cs typeface="花風テクノ"/>
                <a:sym typeface="花風テクノ"/>
              </a:rPr>
              <a:t>función</a:t>
            </a:r>
            <a:r>
              <a:rPr lang="en-US" sz="1800" dirty="0">
                <a:solidFill>
                  <a:srgbClr val="000000"/>
                </a:solidFill>
                <a:latin typeface="+mj-lt"/>
                <a:ea typeface="花風テクノ"/>
                <a:cs typeface="花風テクノ"/>
                <a:sym typeface="花風テクノ"/>
              </a:rPr>
              <a:t> primordial es </a:t>
            </a:r>
            <a:r>
              <a:rPr lang="en-US" sz="1800" dirty="0" err="1">
                <a:solidFill>
                  <a:srgbClr val="000000"/>
                </a:solidFill>
                <a:latin typeface="+mj-lt"/>
                <a:ea typeface="花風テクノ"/>
                <a:cs typeface="花風テクノ"/>
                <a:sym typeface="花風テクノ"/>
              </a:rPr>
              <a:t>proteger</a:t>
            </a:r>
            <a:r>
              <a:rPr lang="en-US" sz="1800" dirty="0">
                <a:solidFill>
                  <a:srgbClr val="000000"/>
                </a:solidFill>
                <a:latin typeface="+mj-lt"/>
                <a:ea typeface="花風テクノ"/>
                <a:cs typeface="花風テクノ"/>
                <a:sym typeface="花風テクノ"/>
              </a:rPr>
              <a:t> la </a:t>
            </a:r>
            <a:r>
              <a:rPr lang="en-US" sz="1800" dirty="0" err="1">
                <a:solidFill>
                  <a:srgbClr val="000000"/>
                </a:solidFill>
                <a:latin typeface="+mj-lt"/>
                <a:ea typeface="花風テクノ"/>
                <a:cs typeface="花風テクノ"/>
                <a:sym typeface="花風テクノ"/>
              </a:rPr>
              <a:t>soberanía</a:t>
            </a:r>
            <a:r>
              <a:rPr lang="en-US" sz="1800" dirty="0">
                <a:solidFill>
                  <a:srgbClr val="000000"/>
                </a:solidFill>
                <a:latin typeface="+mj-lt"/>
                <a:ea typeface="花風テクノ"/>
                <a:cs typeface="花風テクノ"/>
                <a:sym typeface="花風テクノ"/>
              </a:rPr>
              <a:t> del </a:t>
            </a:r>
            <a:r>
              <a:rPr lang="en-US" sz="1800" dirty="0" err="1">
                <a:solidFill>
                  <a:srgbClr val="000000"/>
                </a:solidFill>
                <a:latin typeface="+mj-lt"/>
                <a:ea typeface="花風テクノ"/>
                <a:cs typeface="花風テクノ"/>
                <a:sym typeface="花風テクノ"/>
              </a:rPr>
              <a:t>país</a:t>
            </a:r>
            <a:r>
              <a:rPr lang="en-US" sz="1800" dirty="0">
                <a:solidFill>
                  <a:srgbClr val="000000"/>
                </a:solidFill>
                <a:latin typeface="+mj-lt"/>
                <a:ea typeface="花風テクノ"/>
                <a:cs typeface="花風テクノ"/>
                <a:sym typeface="花風テクノ"/>
              </a:rPr>
              <a:t> </a:t>
            </a:r>
            <a:r>
              <a:rPr lang="en-US" sz="1800" dirty="0" err="1">
                <a:solidFill>
                  <a:srgbClr val="000000"/>
                </a:solidFill>
                <a:latin typeface="+mj-lt"/>
                <a:ea typeface="花風テクノ"/>
                <a:cs typeface="花風テクノ"/>
                <a:sym typeface="花風テクノ"/>
              </a:rPr>
              <a:t>frente</a:t>
            </a:r>
            <a:r>
              <a:rPr lang="en-US" sz="1800" dirty="0">
                <a:solidFill>
                  <a:srgbClr val="000000"/>
                </a:solidFill>
                <a:latin typeface="+mj-lt"/>
                <a:ea typeface="花風テクノ"/>
                <a:cs typeface="花風テクノ"/>
                <a:sym typeface="花風テクノ"/>
              </a:rPr>
              <a:t> a </a:t>
            </a:r>
            <a:r>
              <a:rPr lang="en-US" sz="1800" dirty="0" err="1">
                <a:solidFill>
                  <a:srgbClr val="000000"/>
                </a:solidFill>
                <a:latin typeface="+mj-lt"/>
                <a:ea typeface="花風テクノ"/>
                <a:cs typeface="花風テクノ"/>
                <a:sym typeface="花風テクノ"/>
              </a:rPr>
              <a:t>amenazas</a:t>
            </a:r>
            <a:r>
              <a:rPr lang="en-US" sz="1800" dirty="0">
                <a:solidFill>
                  <a:srgbClr val="000000"/>
                </a:solidFill>
                <a:latin typeface="+mj-lt"/>
                <a:ea typeface="花風テクノ"/>
                <a:cs typeface="花風テクノ"/>
                <a:sym typeface="花風テクノ"/>
              </a:rPr>
              <a:t> </a:t>
            </a:r>
            <a:r>
              <a:rPr lang="en-US" sz="1800" dirty="0" err="1">
                <a:solidFill>
                  <a:srgbClr val="000000"/>
                </a:solidFill>
                <a:latin typeface="+mj-lt"/>
                <a:ea typeface="花風テクノ"/>
                <a:cs typeface="花風テクノ"/>
                <a:sym typeface="花風テクノ"/>
              </a:rPr>
              <a:t>externas</a:t>
            </a:r>
            <a:r>
              <a:rPr lang="en-US" sz="1800" dirty="0">
                <a:solidFill>
                  <a:srgbClr val="000000"/>
                </a:solidFill>
                <a:latin typeface="+mj-lt"/>
                <a:ea typeface="花風テクノ"/>
                <a:cs typeface="花風テクノ"/>
                <a:sym typeface="花風テクノ"/>
              </a:rPr>
              <a:t>. </a:t>
            </a:r>
            <a:r>
              <a:rPr lang="en-US" sz="1800" dirty="0" err="1">
                <a:solidFill>
                  <a:srgbClr val="000000"/>
                </a:solidFill>
                <a:latin typeface="+mj-lt"/>
                <a:ea typeface="花風テクノ"/>
                <a:cs typeface="花風テクノ"/>
                <a:sym typeface="花風テクノ"/>
              </a:rPr>
              <a:t>esto</a:t>
            </a:r>
            <a:r>
              <a:rPr lang="en-US" sz="1800" dirty="0">
                <a:solidFill>
                  <a:srgbClr val="000000"/>
                </a:solidFill>
                <a:latin typeface="+mj-lt"/>
                <a:ea typeface="花風テクノ"/>
                <a:cs typeface="花風テクノ"/>
                <a:sym typeface="花風テクノ"/>
              </a:rPr>
              <a:t> </a:t>
            </a:r>
            <a:r>
              <a:rPr lang="en-US" sz="1800" dirty="0" err="1">
                <a:solidFill>
                  <a:srgbClr val="000000"/>
                </a:solidFill>
                <a:latin typeface="+mj-lt"/>
                <a:ea typeface="花風テクノ"/>
                <a:cs typeface="花風テクノ"/>
                <a:sym typeface="花風テクノ"/>
              </a:rPr>
              <a:t>incluye</a:t>
            </a:r>
            <a:r>
              <a:rPr lang="en-US" sz="1800" dirty="0">
                <a:solidFill>
                  <a:srgbClr val="000000"/>
                </a:solidFill>
                <a:latin typeface="+mj-lt"/>
                <a:ea typeface="花風テクノ"/>
                <a:cs typeface="花風テクノ"/>
                <a:sym typeface="花風テクノ"/>
              </a:rPr>
              <a:t> la </a:t>
            </a:r>
            <a:r>
              <a:rPr lang="en-US" sz="1800" dirty="0" err="1">
                <a:solidFill>
                  <a:srgbClr val="000000"/>
                </a:solidFill>
                <a:latin typeface="+mj-lt"/>
                <a:ea typeface="花風テクノ"/>
                <a:cs typeface="花風テクノ"/>
                <a:sym typeface="花風テクノ"/>
              </a:rPr>
              <a:t>defensa</a:t>
            </a:r>
            <a:r>
              <a:rPr lang="en-US" sz="1800" dirty="0">
                <a:solidFill>
                  <a:srgbClr val="000000"/>
                </a:solidFill>
                <a:latin typeface="+mj-lt"/>
                <a:ea typeface="花風テクノ"/>
                <a:cs typeface="花風テクノ"/>
                <a:sym typeface="花風テクノ"/>
              </a:rPr>
              <a:t> contra </a:t>
            </a:r>
            <a:r>
              <a:rPr lang="en-US" sz="1800" dirty="0" err="1">
                <a:solidFill>
                  <a:srgbClr val="000000"/>
                </a:solidFill>
                <a:latin typeface="+mj-lt"/>
                <a:ea typeface="花風テクノ"/>
                <a:cs typeface="花風テクノ"/>
                <a:sym typeface="花風テクノ"/>
              </a:rPr>
              <a:t>agresiones</a:t>
            </a:r>
            <a:r>
              <a:rPr lang="en-US" sz="1800" dirty="0">
                <a:solidFill>
                  <a:srgbClr val="000000"/>
                </a:solidFill>
                <a:latin typeface="+mj-lt"/>
                <a:ea typeface="花風テクノ"/>
                <a:cs typeface="花風テクノ"/>
                <a:sym typeface="花風テクノ"/>
              </a:rPr>
              <a:t> </a:t>
            </a:r>
            <a:r>
              <a:rPr lang="en-US" sz="1800" dirty="0" err="1">
                <a:solidFill>
                  <a:srgbClr val="000000"/>
                </a:solidFill>
                <a:latin typeface="+mj-lt"/>
                <a:ea typeface="花風テクノ"/>
                <a:cs typeface="花風テクノ"/>
                <a:sym typeface="花風テクノ"/>
              </a:rPr>
              <a:t>militares</a:t>
            </a:r>
            <a:r>
              <a:rPr lang="en-US" sz="1800" dirty="0">
                <a:solidFill>
                  <a:srgbClr val="000000"/>
                </a:solidFill>
                <a:latin typeface="+mj-lt"/>
                <a:ea typeface="花風テクノ"/>
                <a:cs typeface="花風テクノ"/>
                <a:sym typeface="花風テクノ"/>
              </a:rPr>
              <a:t> y la </a:t>
            </a:r>
            <a:r>
              <a:rPr lang="en-US" sz="1800" dirty="0" err="1">
                <a:solidFill>
                  <a:srgbClr val="000000"/>
                </a:solidFill>
                <a:latin typeface="+mj-lt"/>
                <a:ea typeface="花風テクノ"/>
                <a:cs typeface="花風テクノ"/>
                <a:sym typeface="花風テクノ"/>
              </a:rPr>
              <a:t>protección</a:t>
            </a:r>
            <a:r>
              <a:rPr lang="en-US" sz="1800" dirty="0">
                <a:solidFill>
                  <a:srgbClr val="000000"/>
                </a:solidFill>
                <a:latin typeface="+mj-lt"/>
                <a:ea typeface="花風テクノ"/>
                <a:cs typeface="花風テクノ"/>
                <a:sym typeface="花風テクノ"/>
              </a:rPr>
              <a:t> del </a:t>
            </a:r>
            <a:r>
              <a:rPr lang="en-US" sz="1800" dirty="0" err="1">
                <a:solidFill>
                  <a:srgbClr val="000000"/>
                </a:solidFill>
                <a:latin typeface="+mj-lt"/>
                <a:ea typeface="花風テクノ"/>
                <a:cs typeface="花風テクノ"/>
                <a:sym typeface="花風テクノ"/>
              </a:rPr>
              <a:t>territorio</a:t>
            </a:r>
            <a:r>
              <a:rPr lang="en-US" sz="1800" dirty="0">
                <a:solidFill>
                  <a:srgbClr val="000000"/>
                </a:solidFill>
                <a:latin typeface="+mj-lt"/>
                <a:ea typeface="花風テクノ"/>
                <a:cs typeface="花風テクノ"/>
                <a:sym typeface="花風テクノ"/>
              </a:rPr>
              <a:t> </a:t>
            </a:r>
            <a:r>
              <a:rPr lang="en-US" sz="1800" dirty="0" err="1">
                <a:solidFill>
                  <a:srgbClr val="000000"/>
                </a:solidFill>
                <a:latin typeface="+mj-lt"/>
                <a:ea typeface="花風テクノ"/>
                <a:cs typeface="花風テクノ"/>
                <a:sym typeface="花風テクノ"/>
              </a:rPr>
              <a:t>nacional</a:t>
            </a:r>
            <a:r>
              <a:rPr lang="en-US" sz="1800" dirty="0">
                <a:solidFill>
                  <a:srgbClr val="000000"/>
                </a:solidFill>
                <a:latin typeface="+mj-lt"/>
                <a:ea typeface="花風テクノ"/>
                <a:cs typeface="花風テクノ"/>
                <a:sym typeface="花風テクノ"/>
              </a:rPr>
              <a:t>.</a:t>
            </a:r>
          </a:p>
        </p:txBody>
      </p:sp>
    </p:spTree>
    <p:extLst>
      <p:ext uri="{BB962C8B-B14F-4D97-AF65-F5344CB8AC3E}">
        <p14:creationId xmlns:p14="http://schemas.microsoft.com/office/powerpoint/2010/main" val="37179894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83" name="Google Shape;183;p19"/>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17</a:t>
            </a:fld>
            <a:endParaRPr dirty="0"/>
          </a:p>
        </p:txBody>
      </p:sp>
      <p:pic>
        <p:nvPicPr>
          <p:cNvPr id="6" name="Imagen 5">
            <a:extLst>
              <a:ext uri="{FF2B5EF4-FFF2-40B4-BE49-F238E27FC236}">
                <a16:creationId xmlns:a16="http://schemas.microsoft.com/office/drawing/2014/main" id="{054BCB40-6539-4F83-ABE0-A4C996CEC5CC}"/>
              </a:ext>
            </a:extLst>
          </p:cNvPr>
          <p:cNvPicPr>
            <a:picLocks noChangeAspect="1"/>
          </p:cNvPicPr>
          <p:nvPr/>
        </p:nvPicPr>
        <p:blipFill>
          <a:blip r:embed="rId3"/>
          <a:stretch>
            <a:fillRect/>
          </a:stretch>
        </p:blipFill>
        <p:spPr>
          <a:xfrm>
            <a:off x="8138659" y="181440"/>
            <a:ext cx="897763" cy="634347"/>
          </a:xfrm>
          <a:prstGeom prst="rect">
            <a:avLst/>
          </a:prstGeom>
        </p:spPr>
      </p:pic>
      <p:sp>
        <p:nvSpPr>
          <p:cNvPr id="8" name="Freeform 6">
            <a:extLst>
              <a:ext uri="{FF2B5EF4-FFF2-40B4-BE49-F238E27FC236}">
                <a16:creationId xmlns:a16="http://schemas.microsoft.com/office/drawing/2014/main" id="{6B7688D8-F4E7-4FC2-A82B-BBF7B084A074}"/>
              </a:ext>
            </a:extLst>
          </p:cNvPr>
          <p:cNvSpPr/>
          <p:nvPr/>
        </p:nvSpPr>
        <p:spPr>
          <a:xfrm>
            <a:off x="2589376" y="1517395"/>
            <a:ext cx="3367043" cy="1641090"/>
          </a:xfrm>
          <a:custGeom>
            <a:avLst/>
            <a:gdLst/>
            <a:ahLst/>
            <a:cxnLst/>
            <a:rect l="l" t="t" r="r" b="b"/>
            <a:pathLst>
              <a:path w="8698946" h="5644898">
                <a:moveTo>
                  <a:pt x="0" y="0"/>
                </a:moveTo>
                <a:lnTo>
                  <a:pt x="8698946" y="0"/>
                </a:lnTo>
                <a:lnTo>
                  <a:pt x="8698946" y="5644898"/>
                </a:lnTo>
                <a:lnTo>
                  <a:pt x="0" y="5644898"/>
                </a:lnTo>
                <a:lnTo>
                  <a:pt x="0" y="0"/>
                </a:lnTo>
                <a:close/>
              </a:path>
            </a:pathLst>
          </a:custGeom>
          <a:blipFill>
            <a:blip r:embed="rId4"/>
            <a:stretch>
              <a:fillRect l="-19916" r="-7634"/>
            </a:stretch>
          </a:blipFill>
        </p:spPr>
      </p:sp>
      <p:sp>
        <p:nvSpPr>
          <p:cNvPr id="10" name="TextBox 8">
            <a:extLst>
              <a:ext uri="{FF2B5EF4-FFF2-40B4-BE49-F238E27FC236}">
                <a16:creationId xmlns:a16="http://schemas.microsoft.com/office/drawing/2014/main" id="{B85D13CE-3801-4356-A67B-7E27B39B90B6}"/>
              </a:ext>
            </a:extLst>
          </p:cNvPr>
          <p:cNvSpPr txBox="1"/>
          <p:nvPr/>
        </p:nvSpPr>
        <p:spPr>
          <a:xfrm rot="-11484">
            <a:off x="1325769" y="583541"/>
            <a:ext cx="5868426" cy="716315"/>
          </a:xfrm>
          <a:prstGeom prst="rect">
            <a:avLst/>
          </a:prstGeom>
        </p:spPr>
        <p:txBody>
          <a:bodyPr wrap="square" lIns="0" tIns="0" rIns="0" bIns="0" rtlCol="0" anchor="t">
            <a:spAutoFit/>
          </a:bodyPr>
          <a:lstStyle/>
          <a:p>
            <a:pPr algn="ctr">
              <a:lnSpc>
                <a:spcPts val="6517"/>
              </a:lnSpc>
              <a:buClrTx/>
              <a:buFontTx/>
              <a:buNone/>
            </a:pPr>
            <a:r>
              <a:rPr lang="en-US" sz="2000" b="1" kern="1200" dirty="0">
                <a:solidFill>
                  <a:schemeClr val="tx1"/>
                </a:solidFill>
                <a:latin typeface="+mj-lt"/>
                <a:ea typeface="花風テクノ Bold"/>
                <a:cs typeface="花風テクノ Bold"/>
                <a:sym typeface="花風テクノ Bold"/>
              </a:rPr>
              <a:t>APOYO EN EMERGENCIAS</a:t>
            </a:r>
          </a:p>
        </p:txBody>
      </p:sp>
      <p:sp>
        <p:nvSpPr>
          <p:cNvPr id="11" name="TextBox 9">
            <a:extLst>
              <a:ext uri="{FF2B5EF4-FFF2-40B4-BE49-F238E27FC236}">
                <a16:creationId xmlns:a16="http://schemas.microsoft.com/office/drawing/2014/main" id="{E79B7F1A-57F5-428E-8AE2-F26A9973F2B2}"/>
              </a:ext>
            </a:extLst>
          </p:cNvPr>
          <p:cNvSpPr txBox="1"/>
          <p:nvPr/>
        </p:nvSpPr>
        <p:spPr>
          <a:xfrm>
            <a:off x="985699" y="3366224"/>
            <a:ext cx="7037294" cy="1203535"/>
          </a:xfrm>
          <a:prstGeom prst="rect">
            <a:avLst/>
          </a:prstGeom>
        </p:spPr>
        <p:txBody>
          <a:bodyPr wrap="square" lIns="0" tIns="0" rIns="0" bIns="0" rtlCol="0" anchor="t">
            <a:spAutoFit/>
          </a:bodyPr>
          <a:lstStyle/>
          <a:p>
            <a:pPr algn="just">
              <a:lnSpc>
                <a:spcPct val="150000"/>
              </a:lnSpc>
              <a:spcBef>
                <a:spcPct val="0"/>
              </a:spcBef>
              <a:buClrTx/>
              <a:buFontTx/>
              <a:buNone/>
            </a:pPr>
            <a:r>
              <a:rPr lang="en-US" sz="1800" kern="1200" dirty="0">
                <a:latin typeface="+mj-lt"/>
                <a:ea typeface="花風テクノ"/>
                <a:cs typeface="花風テクノ"/>
                <a:sym typeface="花風テクノ"/>
              </a:rPr>
              <a:t>En </a:t>
            </a:r>
            <a:r>
              <a:rPr lang="en-US" sz="1800" kern="1200" dirty="0" err="1">
                <a:latin typeface="+mj-lt"/>
                <a:ea typeface="花風テクノ"/>
                <a:cs typeface="花風テクノ"/>
                <a:sym typeface="花風テクノ"/>
              </a:rPr>
              <a:t>situaciones</a:t>
            </a:r>
            <a:r>
              <a:rPr lang="en-US" sz="1800" kern="1200" dirty="0">
                <a:latin typeface="+mj-lt"/>
                <a:ea typeface="花風テクノ"/>
                <a:cs typeface="花風テクノ"/>
                <a:sym typeface="花風テクノ"/>
              </a:rPr>
              <a:t> de </a:t>
            </a:r>
            <a:r>
              <a:rPr lang="en-US" sz="1800" kern="1200" dirty="0" err="1">
                <a:latin typeface="+mj-lt"/>
                <a:ea typeface="花風テクノ"/>
                <a:cs typeface="花風テクノ"/>
                <a:sym typeface="花風テクノ"/>
              </a:rPr>
              <a:t>emergencia</a:t>
            </a:r>
            <a:r>
              <a:rPr lang="en-US" sz="1800" kern="1200" dirty="0">
                <a:latin typeface="+mj-lt"/>
                <a:ea typeface="花風テクノ"/>
                <a:cs typeface="花風テクノ"/>
                <a:sym typeface="花風テクノ"/>
              </a:rPr>
              <a:t>, </a:t>
            </a:r>
            <a:r>
              <a:rPr lang="en-US" sz="1800" kern="1200" dirty="0" err="1">
                <a:latin typeface="+mj-lt"/>
                <a:ea typeface="花風テクノ"/>
                <a:cs typeface="花風テクノ"/>
                <a:sym typeface="花風テクノ"/>
              </a:rPr>
              <a:t>como</a:t>
            </a:r>
            <a:r>
              <a:rPr lang="en-US" sz="1800" kern="1200" dirty="0">
                <a:latin typeface="+mj-lt"/>
                <a:ea typeface="花風テクノ"/>
                <a:cs typeface="花風テクノ"/>
                <a:sym typeface="花風テクノ"/>
              </a:rPr>
              <a:t> </a:t>
            </a:r>
            <a:r>
              <a:rPr lang="en-US" sz="1800" kern="1200" dirty="0" err="1">
                <a:latin typeface="+mj-lt"/>
                <a:ea typeface="花風テクノ"/>
                <a:cs typeface="花風テクノ"/>
                <a:sym typeface="花風テクノ"/>
              </a:rPr>
              <a:t>desastres</a:t>
            </a:r>
            <a:r>
              <a:rPr lang="en-US" sz="1800" kern="1200" dirty="0">
                <a:latin typeface="+mj-lt"/>
                <a:ea typeface="花風テクノ"/>
                <a:cs typeface="花風テクノ"/>
                <a:sym typeface="花風テクノ"/>
              </a:rPr>
              <a:t> naturales, las </a:t>
            </a:r>
            <a:r>
              <a:rPr lang="en-US" sz="1800" kern="1200" dirty="0" err="1">
                <a:latin typeface="+mj-lt"/>
                <a:ea typeface="花風テクノ"/>
                <a:cs typeface="花風テクノ"/>
                <a:sym typeface="花風テクノ"/>
              </a:rPr>
              <a:t>Fuerzas</a:t>
            </a:r>
            <a:r>
              <a:rPr lang="en-US" sz="1800" kern="1200" dirty="0">
                <a:latin typeface="+mj-lt"/>
                <a:ea typeface="花風テクノ"/>
                <a:cs typeface="花風テクノ"/>
                <a:sym typeface="花風テクノ"/>
              </a:rPr>
              <a:t> Armadas </a:t>
            </a:r>
            <a:r>
              <a:rPr lang="en-US" sz="1800" kern="1200" dirty="0" err="1">
                <a:latin typeface="+mj-lt"/>
                <a:ea typeface="花風テクノ"/>
                <a:cs typeface="花風テクノ"/>
                <a:sym typeface="花風テクノ"/>
              </a:rPr>
              <a:t>colaboran</a:t>
            </a:r>
            <a:r>
              <a:rPr lang="en-US" sz="1800" kern="1200" dirty="0">
                <a:latin typeface="+mj-lt"/>
                <a:ea typeface="花風テクノ"/>
                <a:cs typeface="花風テクノ"/>
                <a:sym typeface="花風テクノ"/>
              </a:rPr>
              <a:t> en </a:t>
            </a:r>
            <a:r>
              <a:rPr lang="en-US" sz="1800" kern="1200" dirty="0" err="1">
                <a:latin typeface="+mj-lt"/>
                <a:ea typeface="花風テクノ"/>
                <a:cs typeface="花風テクノ"/>
                <a:sym typeface="花風テクノ"/>
              </a:rPr>
              <a:t>tareas</a:t>
            </a:r>
            <a:r>
              <a:rPr lang="en-US" sz="1800" kern="1200" dirty="0">
                <a:latin typeface="+mj-lt"/>
                <a:ea typeface="花風テクノ"/>
                <a:cs typeface="花風テクノ"/>
                <a:sym typeface="花風テクノ"/>
              </a:rPr>
              <a:t> de </a:t>
            </a:r>
            <a:r>
              <a:rPr lang="en-US" sz="1800" kern="1200" dirty="0" err="1">
                <a:latin typeface="+mj-lt"/>
                <a:ea typeface="花風テクノ"/>
                <a:cs typeface="花風テクノ"/>
                <a:sym typeface="花風テクノ"/>
              </a:rPr>
              <a:t>ayuda</a:t>
            </a:r>
            <a:r>
              <a:rPr lang="en-US" sz="1800" kern="1200" dirty="0">
                <a:latin typeface="+mj-lt"/>
                <a:ea typeface="花風テクノ"/>
                <a:cs typeface="花風テクノ"/>
                <a:sym typeface="花風テクノ"/>
              </a:rPr>
              <a:t> </a:t>
            </a:r>
            <a:r>
              <a:rPr lang="en-US" sz="1800" kern="1200" dirty="0" err="1">
                <a:latin typeface="+mj-lt"/>
                <a:ea typeface="花風テクノ"/>
                <a:cs typeface="花風テクノ"/>
                <a:sym typeface="花風テクノ"/>
              </a:rPr>
              <a:t>humanitaria</a:t>
            </a:r>
            <a:r>
              <a:rPr lang="en-US" sz="1800" kern="1200" dirty="0">
                <a:latin typeface="+mj-lt"/>
                <a:ea typeface="花風テクノ"/>
                <a:cs typeface="花風テクノ"/>
                <a:sym typeface="花風テクノ"/>
              </a:rPr>
              <a:t> y </a:t>
            </a:r>
            <a:r>
              <a:rPr lang="en-US" sz="1800" kern="1200" dirty="0" err="1">
                <a:latin typeface="+mj-lt"/>
                <a:ea typeface="花風テクノ"/>
                <a:cs typeface="花風テクノ"/>
                <a:sym typeface="花風テクノ"/>
              </a:rPr>
              <a:t>rescate</a:t>
            </a:r>
            <a:r>
              <a:rPr lang="en-US" sz="1800" kern="1200" dirty="0">
                <a:latin typeface="+mj-lt"/>
                <a:ea typeface="花風テクノ"/>
                <a:cs typeface="花風テクノ"/>
                <a:sym typeface="花風テクノ"/>
              </a:rPr>
              <a:t>, </a:t>
            </a:r>
            <a:r>
              <a:rPr lang="en-US" sz="1800" kern="1200" dirty="0" err="1">
                <a:latin typeface="+mj-lt"/>
                <a:ea typeface="花風テクノ"/>
                <a:cs typeface="花風テクノ"/>
                <a:sym typeface="花風テクノ"/>
              </a:rPr>
              <a:t>siempre</a:t>
            </a:r>
            <a:r>
              <a:rPr lang="en-US" sz="1800" kern="1200" dirty="0">
                <a:latin typeface="+mj-lt"/>
                <a:ea typeface="花風テクノ"/>
                <a:cs typeface="花風テクノ"/>
                <a:sym typeface="花風テクノ"/>
              </a:rPr>
              <a:t> bajo la </a:t>
            </a:r>
            <a:r>
              <a:rPr lang="en-US" sz="1800" kern="1200" dirty="0" err="1">
                <a:latin typeface="+mj-lt"/>
                <a:ea typeface="花風テクノ"/>
                <a:cs typeface="花風テクノ"/>
                <a:sym typeface="花風テクノ"/>
              </a:rPr>
              <a:t>dirección</a:t>
            </a:r>
            <a:r>
              <a:rPr lang="en-US" sz="1800" kern="1200" dirty="0">
                <a:latin typeface="+mj-lt"/>
                <a:ea typeface="花風テクノ"/>
                <a:cs typeface="花風テクノ"/>
                <a:sym typeface="花風テクノ"/>
              </a:rPr>
              <a:t> de las </a:t>
            </a:r>
            <a:r>
              <a:rPr lang="en-US" sz="1800" kern="1200" dirty="0" err="1">
                <a:latin typeface="+mj-lt"/>
                <a:ea typeface="花風テクノ"/>
                <a:cs typeface="花風テクノ"/>
                <a:sym typeface="花風テクノ"/>
              </a:rPr>
              <a:t>autoridades</a:t>
            </a:r>
            <a:r>
              <a:rPr lang="en-US" sz="1800" kern="1200" dirty="0">
                <a:latin typeface="+mj-lt"/>
                <a:ea typeface="花風テクノ"/>
                <a:cs typeface="花風テクノ"/>
                <a:sym typeface="花風テクノ"/>
              </a:rPr>
              <a:t> </a:t>
            </a:r>
            <a:r>
              <a:rPr lang="en-US" sz="1800" kern="1200" dirty="0" err="1">
                <a:latin typeface="+mj-lt"/>
                <a:ea typeface="花風テクノ"/>
                <a:cs typeface="花風テクノ"/>
                <a:sym typeface="花風テクノ"/>
              </a:rPr>
              <a:t>civiles</a:t>
            </a:r>
            <a:r>
              <a:rPr lang="en-US" sz="1800" kern="1200" dirty="0">
                <a:latin typeface="+mj-lt"/>
                <a:ea typeface="花風テクノ"/>
                <a:cs typeface="花風テクノ"/>
                <a:sym typeface="花風テクノ"/>
              </a:rPr>
              <a:t> </a:t>
            </a:r>
            <a:r>
              <a:rPr lang="en-US" sz="1800" kern="1200" dirty="0" err="1">
                <a:latin typeface="+mj-lt"/>
                <a:ea typeface="花風テクノ"/>
                <a:cs typeface="花風テクノ"/>
                <a:sym typeface="花風テクノ"/>
              </a:rPr>
              <a:t>competentes</a:t>
            </a:r>
            <a:r>
              <a:rPr lang="en-US" sz="1800" kern="1200" dirty="0">
                <a:latin typeface="+mj-lt"/>
                <a:ea typeface="花風テクノ"/>
                <a:cs typeface="花風テクノ"/>
                <a:sym typeface="花風テクノ"/>
              </a:rPr>
              <a:t>.</a:t>
            </a:r>
          </a:p>
        </p:txBody>
      </p:sp>
    </p:spTree>
    <p:extLst>
      <p:ext uri="{BB962C8B-B14F-4D97-AF65-F5344CB8AC3E}">
        <p14:creationId xmlns:p14="http://schemas.microsoft.com/office/powerpoint/2010/main" val="11613747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83" name="Google Shape;183;p19"/>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18</a:t>
            </a:fld>
            <a:endParaRPr/>
          </a:p>
        </p:txBody>
      </p:sp>
      <p:pic>
        <p:nvPicPr>
          <p:cNvPr id="6" name="Imagen 5">
            <a:extLst>
              <a:ext uri="{FF2B5EF4-FFF2-40B4-BE49-F238E27FC236}">
                <a16:creationId xmlns:a16="http://schemas.microsoft.com/office/drawing/2014/main" id="{054BCB40-6539-4F83-ABE0-A4C996CEC5CC}"/>
              </a:ext>
            </a:extLst>
          </p:cNvPr>
          <p:cNvPicPr>
            <a:picLocks noChangeAspect="1"/>
          </p:cNvPicPr>
          <p:nvPr/>
        </p:nvPicPr>
        <p:blipFill>
          <a:blip r:embed="rId3"/>
          <a:stretch>
            <a:fillRect/>
          </a:stretch>
        </p:blipFill>
        <p:spPr>
          <a:xfrm>
            <a:off x="8138659" y="181440"/>
            <a:ext cx="897763" cy="634347"/>
          </a:xfrm>
          <a:prstGeom prst="rect">
            <a:avLst/>
          </a:prstGeom>
        </p:spPr>
      </p:pic>
      <p:sp>
        <p:nvSpPr>
          <p:cNvPr id="7" name="Freeform 6">
            <a:extLst>
              <a:ext uri="{FF2B5EF4-FFF2-40B4-BE49-F238E27FC236}">
                <a16:creationId xmlns:a16="http://schemas.microsoft.com/office/drawing/2014/main" id="{3A5D62B6-C289-4D1E-971B-6C65F42295A7}"/>
              </a:ext>
            </a:extLst>
          </p:cNvPr>
          <p:cNvSpPr/>
          <p:nvPr/>
        </p:nvSpPr>
        <p:spPr>
          <a:xfrm flipH="1">
            <a:off x="4966446" y="1764204"/>
            <a:ext cx="3998257" cy="2224968"/>
          </a:xfrm>
          <a:custGeom>
            <a:avLst/>
            <a:gdLst/>
            <a:ahLst/>
            <a:cxnLst/>
            <a:rect l="l" t="t" r="r" b="b"/>
            <a:pathLst>
              <a:path w="8825935" h="5772900">
                <a:moveTo>
                  <a:pt x="8825934" y="0"/>
                </a:moveTo>
                <a:lnTo>
                  <a:pt x="0" y="0"/>
                </a:lnTo>
                <a:lnTo>
                  <a:pt x="0" y="5772900"/>
                </a:lnTo>
                <a:lnTo>
                  <a:pt x="8825934" y="5772900"/>
                </a:lnTo>
                <a:lnTo>
                  <a:pt x="8825934" y="0"/>
                </a:lnTo>
                <a:close/>
              </a:path>
            </a:pathLst>
          </a:custGeom>
          <a:blipFill>
            <a:blip r:embed="rId4"/>
            <a:stretch>
              <a:fillRect l="-46338" t="-36508" b="-31290"/>
            </a:stretch>
          </a:blipFill>
        </p:spPr>
      </p:sp>
      <p:sp>
        <p:nvSpPr>
          <p:cNvPr id="9" name="TextBox 8">
            <a:extLst>
              <a:ext uri="{FF2B5EF4-FFF2-40B4-BE49-F238E27FC236}">
                <a16:creationId xmlns:a16="http://schemas.microsoft.com/office/drawing/2014/main" id="{B9B57079-A075-4C8C-B957-9829B6D13CD8}"/>
              </a:ext>
            </a:extLst>
          </p:cNvPr>
          <p:cNvSpPr txBox="1"/>
          <p:nvPr/>
        </p:nvSpPr>
        <p:spPr>
          <a:xfrm rot="-11484">
            <a:off x="488958" y="807886"/>
            <a:ext cx="8215043" cy="692882"/>
          </a:xfrm>
          <a:prstGeom prst="rect">
            <a:avLst/>
          </a:prstGeom>
        </p:spPr>
        <p:txBody>
          <a:bodyPr lIns="0" tIns="0" rIns="0" bIns="0" rtlCol="0" anchor="t">
            <a:spAutoFit/>
          </a:bodyPr>
          <a:lstStyle/>
          <a:p>
            <a:pPr algn="ctr">
              <a:lnSpc>
                <a:spcPts val="6517"/>
              </a:lnSpc>
              <a:buClrTx/>
              <a:buFontTx/>
              <a:buNone/>
            </a:pPr>
            <a:r>
              <a:rPr lang="en-US" sz="2000" b="1" kern="1200" dirty="0">
                <a:solidFill>
                  <a:schemeClr val="tx1"/>
                </a:solidFill>
                <a:latin typeface="+mj-lt"/>
                <a:ea typeface="花風テクノ Bold"/>
                <a:cs typeface="花風テクノ Bold"/>
                <a:sym typeface="花風テクノ Bold"/>
              </a:rPr>
              <a:t>COLABORACIÓN CON LA POLICÍA NACIONAL</a:t>
            </a:r>
          </a:p>
        </p:txBody>
      </p:sp>
      <p:sp>
        <p:nvSpPr>
          <p:cNvPr id="12" name="TextBox 9">
            <a:extLst>
              <a:ext uri="{FF2B5EF4-FFF2-40B4-BE49-F238E27FC236}">
                <a16:creationId xmlns:a16="http://schemas.microsoft.com/office/drawing/2014/main" id="{C50E7D55-32AF-40A0-A9F3-08357FDC33D9}"/>
              </a:ext>
            </a:extLst>
          </p:cNvPr>
          <p:cNvSpPr txBox="1"/>
          <p:nvPr/>
        </p:nvSpPr>
        <p:spPr>
          <a:xfrm>
            <a:off x="433970" y="1651673"/>
            <a:ext cx="4344220" cy="2450030"/>
          </a:xfrm>
          <a:prstGeom prst="rect">
            <a:avLst/>
          </a:prstGeom>
        </p:spPr>
        <p:txBody>
          <a:bodyPr wrap="square" lIns="0" tIns="0" rIns="0" bIns="0" rtlCol="0" anchor="t">
            <a:spAutoFit/>
          </a:bodyPr>
          <a:lstStyle/>
          <a:p>
            <a:pPr algn="just">
              <a:lnSpc>
                <a:spcPct val="150000"/>
              </a:lnSpc>
              <a:spcBef>
                <a:spcPct val="0"/>
              </a:spcBef>
              <a:buClrTx/>
              <a:buFontTx/>
              <a:buNone/>
            </a:pPr>
            <a:r>
              <a:rPr lang="en-US" sz="1800" kern="1200" dirty="0">
                <a:latin typeface="+mj-lt"/>
                <a:ea typeface="花風テクノ"/>
                <a:cs typeface="花風テクノ"/>
                <a:sym typeface="花風テクノ"/>
              </a:rPr>
              <a:t> </a:t>
            </a:r>
            <a:r>
              <a:rPr lang="en-US" sz="1800" kern="1200" dirty="0" err="1">
                <a:latin typeface="+mj-lt"/>
                <a:ea typeface="花風テクノ"/>
                <a:cs typeface="花風テクノ"/>
                <a:sym typeface="花風テクノ"/>
              </a:rPr>
              <a:t>En</a:t>
            </a:r>
            <a:r>
              <a:rPr lang="en-US" sz="1800" kern="1200" dirty="0">
                <a:latin typeface="+mj-lt"/>
                <a:ea typeface="花風テクノ"/>
                <a:cs typeface="花風テクノ"/>
                <a:sym typeface="花風テクノ"/>
              </a:rPr>
              <a:t> </a:t>
            </a:r>
            <a:r>
              <a:rPr lang="en-US" sz="1800" kern="1200" dirty="0" err="1">
                <a:latin typeface="+mj-lt"/>
                <a:ea typeface="花風テクノ"/>
                <a:cs typeface="花風テクノ"/>
                <a:sym typeface="花風テクノ"/>
              </a:rPr>
              <a:t>algunos</a:t>
            </a:r>
            <a:r>
              <a:rPr lang="en-US" sz="1800" kern="1200" dirty="0">
                <a:latin typeface="+mj-lt"/>
                <a:ea typeface="花風テクノ"/>
                <a:cs typeface="花風テクノ"/>
                <a:sym typeface="花風テクノ"/>
              </a:rPr>
              <a:t> </a:t>
            </a:r>
            <a:r>
              <a:rPr lang="en-US" sz="1800" kern="1200" dirty="0" err="1">
                <a:latin typeface="+mj-lt"/>
                <a:ea typeface="花風テクノ"/>
                <a:cs typeface="花風テクノ"/>
                <a:sym typeface="花風テクノ"/>
              </a:rPr>
              <a:t>casos</a:t>
            </a:r>
            <a:r>
              <a:rPr lang="en-US" sz="1800" kern="1200" dirty="0">
                <a:latin typeface="+mj-lt"/>
                <a:ea typeface="花風テクノ"/>
                <a:cs typeface="花風テクノ"/>
                <a:sym typeface="花風テクノ"/>
              </a:rPr>
              <a:t> </a:t>
            </a:r>
            <a:r>
              <a:rPr lang="en-US" sz="1800" kern="1200" dirty="0" err="1">
                <a:latin typeface="+mj-lt"/>
                <a:ea typeface="花風テクノ"/>
                <a:cs typeface="花風テクノ"/>
                <a:sym typeface="花風テクノ"/>
              </a:rPr>
              <a:t>específicos</a:t>
            </a:r>
            <a:r>
              <a:rPr lang="en-US" sz="1800" kern="1200" dirty="0">
                <a:latin typeface="+mj-lt"/>
                <a:ea typeface="花風テクノ"/>
                <a:cs typeface="花風テクノ"/>
                <a:sym typeface="花風テクノ"/>
              </a:rPr>
              <a:t> y bajo </a:t>
            </a:r>
            <a:r>
              <a:rPr lang="en-US" sz="1800" kern="1200" dirty="0" err="1">
                <a:latin typeface="+mj-lt"/>
                <a:ea typeface="花風テクノ"/>
                <a:cs typeface="花風テクノ"/>
                <a:sym typeface="花風テクノ"/>
              </a:rPr>
              <a:t>estrictas</a:t>
            </a:r>
            <a:r>
              <a:rPr lang="en-US" sz="1800" kern="1200" dirty="0">
                <a:latin typeface="+mj-lt"/>
                <a:ea typeface="花風テクノ"/>
                <a:cs typeface="花風テクノ"/>
                <a:sym typeface="花風テクノ"/>
              </a:rPr>
              <a:t> </a:t>
            </a:r>
            <a:r>
              <a:rPr lang="en-US" sz="1800" kern="1200" dirty="0" err="1">
                <a:latin typeface="+mj-lt"/>
                <a:ea typeface="花風テクノ"/>
                <a:cs typeface="花風テクノ"/>
                <a:sym typeface="花風テクノ"/>
              </a:rPr>
              <a:t>condiciones</a:t>
            </a:r>
            <a:r>
              <a:rPr lang="en-US" sz="1800" kern="1200" dirty="0">
                <a:latin typeface="+mj-lt"/>
                <a:ea typeface="花風テクノ"/>
                <a:cs typeface="花風テクノ"/>
                <a:sym typeface="花風テクノ"/>
              </a:rPr>
              <a:t> </a:t>
            </a:r>
            <a:r>
              <a:rPr lang="en-US" sz="1800" kern="1200" dirty="0" err="1">
                <a:latin typeface="+mj-lt"/>
                <a:ea typeface="花風テクノ"/>
                <a:cs typeface="花風テクノ"/>
                <a:sym typeface="花風テクノ"/>
              </a:rPr>
              <a:t>legales</a:t>
            </a:r>
            <a:r>
              <a:rPr lang="en-US" sz="1800" kern="1200" dirty="0">
                <a:latin typeface="+mj-lt"/>
                <a:ea typeface="花風テクノ"/>
                <a:cs typeface="花風テクノ"/>
                <a:sym typeface="花風テクノ"/>
              </a:rPr>
              <a:t>, </a:t>
            </a:r>
            <a:r>
              <a:rPr lang="en-US" sz="1800" kern="1200" dirty="0" err="1">
                <a:latin typeface="+mj-lt"/>
                <a:ea typeface="花風テクノ"/>
                <a:cs typeface="花風テクノ"/>
                <a:sym typeface="花風テクノ"/>
              </a:rPr>
              <a:t>pueden</a:t>
            </a:r>
            <a:r>
              <a:rPr lang="en-US" sz="1800" kern="1200" dirty="0">
                <a:latin typeface="+mj-lt"/>
                <a:ea typeface="花風テクノ"/>
                <a:cs typeface="花風テクノ"/>
                <a:sym typeface="花風テクノ"/>
              </a:rPr>
              <a:t> </a:t>
            </a:r>
            <a:r>
              <a:rPr lang="en-US" sz="1800" kern="1200" dirty="0" err="1">
                <a:latin typeface="+mj-lt"/>
                <a:ea typeface="花風テクノ"/>
                <a:cs typeface="花風テクノ"/>
                <a:sym typeface="花風テクノ"/>
              </a:rPr>
              <a:t>apoyar</a:t>
            </a:r>
            <a:r>
              <a:rPr lang="en-US" sz="1800" kern="1200" dirty="0">
                <a:latin typeface="+mj-lt"/>
                <a:ea typeface="花風テクノ"/>
                <a:cs typeface="花風テクノ"/>
                <a:sym typeface="花風テクノ"/>
              </a:rPr>
              <a:t> a las </a:t>
            </a:r>
            <a:r>
              <a:rPr lang="en-US" sz="1800" kern="1200" dirty="0" err="1">
                <a:latin typeface="+mj-lt"/>
                <a:ea typeface="花風テクノ"/>
                <a:cs typeface="花風テクノ"/>
                <a:sym typeface="花風テクノ"/>
              </a:rPr>
              <a:t>fuerzas</a:t>
            </a:r>
            <a:r>
              <a:rPr lang="en-US" sz="1800" kern="1200" dirty="0">
                <a:latin typeface="+mj-lt"/>
                <a:ea typeface="花風テクノ"/>
                <a:cs typeface="花風テクノ"/>
                <a:sym typeface="花風テクノ"/>
              </a:rPr>
              <a:t> de </a:t>
            </a:r>
            <a:r>
              <a:rPr lang="en-US" sz="1800" kern="1200" dirty="0" err="1">
                <a:latin typeface="+mj-lt"/>
                <a:ea typeface="花風テクノ"/>
                <a:cs typeface="花風テクノ"/>
                <a:sym typeface="花風テクノ"/>
              </a:rPr>
              <a:t>seguridad</a:t>
            </a:r>
            <a:r>
              <a:rPr lang="en-US" sz="1800" kern="1200" dirty="0">
                <a:latin typeface="+mj-lt"/>
                <a:ea typeface="花風テクノ"/>
                <a:cs typeface="花風テクノ"/>
                <a:sym typeface="花風テクノ"/>
              </a:rPr>
              <a:t> </a:t>
            </a:r>
            <a:r>
              <a:rPr lang="en-US" sz="1800" kern="1200" dirty="0" err="1">
                <a:latin typeface="+mj-lt"/>
                <a:ea typeface="花風テクノ"/>
                <a:cs typeface="花風テクノ"/>
                <a:sym typeface="花風テクノ"/>
              </a:rPr>
              <a:t>en</a:t>
            </a:r>
            <a:r>
              <a:rPr lang="en-US" sz="1800" kern="1200" dirty="0">
                <a:latin typeface="+mj-lt"/>
                <a:ea typeface="花風テクノ"/>
                <a:cs typeface="花風テクノ"/>
                <a:sym typeface="花風テクノ"/>
              </a:rPr>
              <a:t> la </a:t>
            </a:r>
            <a:r>
              <a:rPr lang="en-US" sz="1800" kern="1200" dirty="0" err="1">
                <a:latin typeface="+mj-lt"/>
                <a:ea typeface="花風テクノ"/>
                <a:cs typeface="花風テクノ"/>
                <a:sym typeface="花風テクノ"/>
              </a:rPr>
              <a:t>lucha</a:t>
            </a:r>
            <a:r>
              <a:rPr lang="en-US" sz="1800" kern="1200" dirty="0">
                <a:latin typeface="+mj-lt"/>
                <a:ea typeface="花風テクノ"/>
                <a:cs typeface="花風テクノ"/>
                <a:sym typeface="花風テクノ"/>
              </a:rPr>
              <a:t> contra </a:t>
            </a:r>
            <a:r>
              <a:rPr lang="en-US" sz="1800" kern="1200" dirty="0" err="1">
                <a:latin typeface="+mj-lt"/>
                <a:ea typeface="花風テクノ"/>
                <a:cs typeface="花風テクノ"/>
                <a:sym typeface="花風テクノ"/>
              </a:rPr>
              <a:t>el</a:t>
            </a:r>
            <a:r>
              <a:rPr lang="en-US" sz="1800" kern="1200" dirty="0">
                <a:latin typeface="+mj-lt"/>
                <a:ea typeface="花風テクノ"/>
                <a:cs typeface="花風テクノ"/>
                <a:sym typeface="花風テクノ"/>
              </a:rPr>
              <a:t> </a:t>
            </a:r>
            <a:r>
              <a:rPr lang="en-US" sz="1800" kern="1200" dirty="0" err="1">
                <a:latin typeface="+mj-lt"/>
                <a:ea typeface="花風テクノ"/>
                <a:cs typeface="花風テクノ"/>
                <a:sym typeface="花風テクノ"/>
              </a:rPr>
              <a:t>crimen</a:t>
            </a:r>
            <a:r>
              <a:rPr lang="en-US" sz="1800" kern="1200" dirty="0">
                <a:latin typeface="+mj-lt"/>
                <a:ea typeface="花風テクノ"/>
                <a:cs typeface="花風テクノ"/>
                <a:sym typeface="花風テクノ"/>
              </a:rPr>
              <a:t> </a:t>
            </a:r>
            <a:r>
              <a:rPr lang="en-US" sz="1800" kern="1200" dirty="0" err="1">
                <a:latin typeface="+mj-lt"/>
                <a:ea typeface="花風テクノ"/>
                <a:cs typeface="花風テクノ"/>
                <a:sym typeface="花風テクノ"/>
              </a:rPr>
              <a:t>organizado</a:t>
            </a:r>
            <a:r>
              <a:rPr lang="en-US" sz="1800" kern="1200" dirty="0">
                <a:latin typeface="+mj-lt"/>
                <a:ea typeface="花風テクノ"/>
                <a:cs typeface="花風テクノ"/>
                <a:sym typeface="花風テクノ"/>
              </a:rPr>
              <a:t> o </a:t>
            </a:r>
            <a:r>
              <a:rPr lang="en-US" sz="1800" kern="1200" dirty="0" err="1">
                <a:latin typeface="+mj-lt"/>
                <a:ea typeface="花風テクノ"/>
                <a:cs typeface="花風テクノ"/>
                <a:sym typeface="花風テクノ"/>
              </a:rPr>
              <a:t>el</a:t>
            </a:r>
            <a:r>
              <a:rPr lang="en-US" sz="1800" kern="1200" dirty="0">
                <a:latin typeface="+mj-lt"/>
                <a:ea typeface="花風テクノ"/>
                <a:cs typeface="花風テクノ"/>
                <a:sym typeface="花風テクノ"/>
              </a:rPr>
              <a:t> </a:t>
            </a:r>
            <a:r>
              <a:rPr lang="en-US" sz="1800" kern="1200" dirty="0" err="1">
                <a:latin typeface="+mj-lt"/>
                <a:ea typeface="花風テクノ"/>
                <a:cs typeface="花風テクノ"/>
                <a:sym typeface="花風テクノ"/>
              </a:rPr>
              <a:t>terrorismo</a:t>
            </a:r>
            <a:r>
              <a:rPr lang="en-US" sz="1800" kern="1200" dirty="0">
                <a:latin typeface="+mj-lt"/>
                <a:ea typeface="花風テクノ"/>
                <a:cs typeface="花風テクノ"/>
                <a:sym typeface="花風テクノ"/>
              </a:rPr>
              <a:t>, </a:t>
            </a:r>
            <a:r>
              <a:rPr lang="en-US" sz="1800" kern="1200" dirty="0" err="1">
                <a:latin typeface="+mj-lt"/>
                <a:ea typeface="花風テクノ"/>
                <a:cs typeface="花風テクノ"/>
                <a:sym typeface="花風テクノ"/>
              </a:rPr>
              <a:t>pero</a:t>
            </a:r>
            <a:r>
              <a:rPr lang="en-US" sz="1800" kern="1200" dirty="0">
                <a:latin typeface="+mj-lt"/>
                <a:ea typeface="花風テクノ"/>
                <a:cs typeface="花風テクノ"/>
                <a:sym typeface="花風テクノ"/>
              </a:rPr>
              <a:t> </a:t>
            </a:r>
            <a:r>
              <a:rPr lang="en-US" sz="1800" kern="1200" dirty="0" err="1">
                <a:latin typeface="+mj-lt"/>
                <a:ea typeface="花風テクノ"/>
                <a:cs typeface="花風テクノ"/>
                <a:sym typeface="花風テクノ"/>
              </a:rPr>
              <a:t>siempre</a:t>
            </a:r>
            <a:r>
              <a:rPr lang="en-US" sz="1800" kern="1200" dirty="0">
                <a:latin typeface="+mj-lt"/>
                <a:ea typeface="花風テクノ"/>
                <a:cs typeface="花風テクノ"/>
                <a:sym typeface="花風テクノ"/>
              </a:rPr>
              <a:t> </a:t>
            </a:r>
            <a:r>
              <a:rPr lang="en-US" sz="1800" kern="1200" dirty="0" err="1">
                <a:latin typeface="+mj-lt"/>
                <a:ea typeface="花風テクノ"/>
                <a:cs typeface="花風テクノ"/>
                <a:sym typeface="花風テクノ"/>
              </a:rPr>
              <a:t>respetando</a:t>
            </a:r>
            <a:r>
              <a:rPr lang="en-US" sz="1800" kern="1200" dirty="0">
                <a:latin typeface="+mj-lt"/>
                <a:ea typeface="花風テクノ"/>
                <a:cs typeface="花風テクノ"/>
                <a:sym typeface="花風テクノ"/>
              </a:rPr>
              <a:t> los </a:t>
            </a:r>
            <a:r>
              <a:rPr lang="en-US" sz="1800" kern="1200" dirty="0" err="1">
                <a:latin typeface="+mj-lt"/>
                <a:ea typeface="花風テクノ"/>
                <a:cs typeface="花風テクノ"/>
                <a:sym typeface="花風テクノ"/>
              </a:rPr>
              <a:t>límites</a:t>
            </a:r>
            <a:r>
              <a:rPr lang="en-US" sz="1800" kern="1200" dirty="0">
                <a:latin typeface="+mj-lt"/>
                <a:ea typeface="花風テクノ"/>
                <a:cs typeface="花風テクノ"/>
                <a:sym typeface="花風テクノ"/>
              </a:rPr>
              <a:t> </a:t>
            </a:r>
            <a:r>
              <a:rPr lang="en-US" sz="1800" kern="1200" dirty="0" err="1">
                <a:latin typeface="+mj-lt"/>
                <a:ea typeface="花風テクノ"/>
                <a:cs typeface="花風テクノ"/>
                <a:sym typeface="花風テクノ"/>
              </a:rPr>
              <a:t>legales</a:t>
            </a:r>
            <a:r>
              <a:rPr lang="en-US" sz="1800" kern="1200" dirty="0">
                <a:latin typeface="+mj-lt"/>
                <a:ea typeface="花風テクノ"/>
                <a:cs typeface="花風テクノ"/>
                <a:sym typeface="花風テクノ"/>
              </a:rPr>
              <a:t> y con </a:t>
            </a:r>
            <a:r>
              <a:rPr lang="en-US" sz="1800" kern="1200" dirty="0" err="1">
                <a:latin typeface="+mj-lt"/>
                <a:ea typeface="花風テクノ"/>
                <a:cs typeface="花風テクノ"/>
                <a:sym typeface="花風テクノ"/>
              </a:rPr>
              <a:t>supervisión</a:t>
            </a:r>
            <a:r>
              <a:rPr lang="en-US" sz="1800" kern="1200" dirty="0">
                <a:latin typeface="+mj-lt"/>
                <a:ea typeface="花風テクノ"/>
                <a:cs typeface="花風テクノ"/>
                <a:sym typeface="花風テクノ"/>
              </a:rPr>
              <a:t> civil.</a:t>
            </a:r>
          </a:p>
        </p:txBody>
      </p:sp>
    </p:spTree>
    <p:extLst>
      <p:ext uri="{BB962C8B-B14F-4D97-AF65-F5344CB8AC3E}">
        <p14:creationId xmlns:p14="http://schemas.microsoft.com/office/powerpoint/2010/main" val="23433414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83" name="Google Shape;183;p19"/>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19</a:t>
            </a:fld>
            <a:endParaRPr/>
          </a:p>
        </p:txBody>
      </p:sp>
      <p:pic>
        <p:nvPicPr>
          <p:cNvPr id="6" name="Imagen 5">
            <a:extLst>
              <a:ext uri="{FF2B5EF4-FFF2-40B4-BE49-F238E27FC236}">
                <a16:creationId xmlns:a16="http://schemas.microsoft.com/office/drawing/2014/main" id="{054BCB40-6539-4F83-ABE0-A4C996CEC5CC}"/>
              </a:ext>
            </a:extLst>
          </p:cNvPr>
          <p:cNvPicPr>
            <a:picLocks noChangeAspect="1"/>
          </p:cNvPicPr>
          <p:nvPr/>
        </p:nvPicPr>
        <p:blipFill>
          <a:blip r:embed="rId3"/>
          <a:stretch>
            <a:fillRect/>
          </a:stretch>
        </p:blipFill>
        <p:spPr>
          <a:xfrm>
            <a:off x="8138659" y="181440"/>
            <a:ext cx="897763" cy="634347"/>
          </a:xfrm>
          <a:prstGeom prst="rect">
            <a:avLst/>
          </a:prstGeom>
        </p:spPr>
      </p:pic>
      <p:sp>
        <p:nvSpPr>
          <p:cNvPr id="8" name="Freeform 6">
            <a:extLst>
              <a:ext uri="{FF2B5EF4-FFF2-40B4-BE49-F238E27FC236}">
                <a16:creationId xmlns:a16="http://schemas.microsoft.com/office/drawing/2014/main" id="{9DDE8437-990A-4857-A470-4575C50D93D0}"/>
              </a:ext>
            </a:extLst>
          </p:cNvPr>
          <p:cNvSpPr/>
          <p:nvPr/>
        </p:nvSpPr>
        <p:spPr>
          <a:xfrm>
            <a:off x="298150" y="1370308"/>
            <a:ext cx="3601497" cy="2606830"/>
          </a:xfrm>
          <a:custGeom>
            <a:avLst/>
            <a:gdLst/>
            <a:ahLst/>
            <a:cxnLst/>
            <a:rect l="l" t="t" r="r" b="b"/>
            <a:pathLst>
              <a:path w="8701826" h="6526370">
                <a:moveTo>
                  <a:pt x="0" y="0"/>
                </a:moveTo>
                <a:lnTo>
                  <a:pt x="8701826" y="0"/>
                </a:lnTo>
                <a:lnTo>
                  <a:pt x="8701826" y="6526370"/>
                </a:lnTo>
                <a:lnTo>
                  <a:pt x="0" y="6526370"/>
                </a:lnTo>
                <a:lnTo>
                  <a:pt x="0" y="0"/>
                </a:lnTo>
                <a:close/>
              </a:path>
            </a:pathLst>
          </a:custGeom>
          <a:blipFill>
            <a:blip r:embed="rId4"/>
            <a:stretch>
              <a:fillRect/>
            </a:stretch>
          </a:blipFill>
        </p:spPr>
      </p:sp>
      <p:sp>
        <p:nvSpPr>
          <p:cNvPr id="10" name="TextBox 8">
            <a:extLst>
              <a:ext uri="{FF2B5EF4-FFF2-40B4-BE49-F238E27FC236}">
                <a16:creationId xmlns:a16="http://schemas.microsoft.com/office/drawing/2014/main" id="{AB48CD28-6D10-41BF-8E69-D113AF1ACAE0}"/>
              </a:ext>
            </a:extLst>
          </p:cNvPr>
          <p:cNvSpPr txBox="1"/>
          <p:nvPr/>
        </p:nvSpPr>
        <p:spPr>
          <a:xfrm rot="-11484">
            <a:off x="2856865" y="469570"/>
            <a:ext cx="3430269" cy="706412"/>
          </a:xfrm>
          <a:prstGeom prst="rect">
            <a:avLst/>
          </a:prstGeom>
        </p:spPr>
        <p:txBody>
          <a:bodyPr wrap="square" lIns="0" tIns="0" rIns="0" bIns="0" rtlCol="0" anchor="t">
            <a:spAutoFit/>
          </a:bodyPr>
          <a:lstStyle/>
          <a:p>
            <a:pPr algn="ctr">
              <a:lnSpc>
                <a:spcPts val="6517"/>
              </a:lnSpc>
              <a:buClrTx/>
              <a:buFontTx/>
              <a:buNone/>
            </a:pPr>
            <a:r>
              <a:rPr lang="en-US" sz="2000" b="1" kern="1200" dirty="0">
                <a:solidFill>
                  <a:schemeClr val="tx1"/>
                </a:solidFill>
                <a:latin typeface="+mj-lt"/>
                <a:ea typeface="花風テクノ Bold"/>
                <a:cs typeface="花風テクノ Bold"/>
                <a:sym typeface="花風テクノ Bold"/>
              </a:rPr>
              <a:t>NEUTRALIDAD POLÍTICA</a:t>
            </a:r>
          </a:p>
        </p:txBody>
      </p:sp>
      <p:sp>
        <p:nvSpPr>
          <p:cNvPr id="11" name="TextBox 9">
            <a:extLst>
              <a:ext uri="{FF2B5EF4-FFF2-40B4-BE49-F238E27FC236}">
                <a16:creationId xmlns:a16="http://schemas.microsoft.com/office/drawing/2014/main" id="{F265C9BD-26AB-431B-AF9F-B9E85D0892E5}"/>
              </a:ext>
            </a:extLst>
          </p:cNvPr>
          <p:cNvSpPr txBox="1"/>
          <p:nvPr/>
        </p:nvSpPr>
        <p:spPr>
          <a:xfrm>
            <a:off x="4074277" y="1277485"/>
            <a:ext cx="4603560" cy="2634696"/>
          </a:xfrm>
          <a:prstGeom prst="rect">
            <a:avLst/>
          </a:prstGeom>
        </p:spPr>
        <p:txBody>
          <a:bodyPr wrap="square" lIns="0" tIns="0" rIns="0" bIns="0" rtlCol="0" anchor="t">
            <a:spAutoFit/>
          </a:bodyPr>
          <a:lstStyle/>
          <a:p>
            <a:pPr algn="just">
              <a:lnSpc>
                <a:spcPct val="150000"/>
              </a:lnSpc>
              <a:spcBef>
                <a:spcPct val="0"/>
              </a:spcBef>
              <a:buClrTx/>
              <a:buFontTx/>
              <a:buNone/>
            </a:pPr>
            <a:r>
              <a:rPr lang="en-US" sz="1800" kern="1200" dirty="0">
                <a:latin typeface="+mj-lt"/>
                <a:ea typeface="花風テクノ"/>
                <a:cs typeface="花風テクノ"/>
                <a:sym typeface="花風テクノ"/>
              </a:rPr>
              <a:t>Las </a:t>
            </a:r>
            <a:r>
              <a:rPr lang="en-US" sz="1800" kern="1200" dirty="0" err="1">
                <a:latin typeface="+mj-lt"/>
                <a:ea typeface="花風テクノ"/>
                <a:cs typeface="花風テクノ"/>
                <a:sym typeface="花風テクノ"/>
              </a:rPr>
              <a:t>Fuerzas</a:t>
            </a:r>
            <a:r>
              <a:rPr lang="en-US" sz="1800" kern="1200" dirty="0">
                <a:latin typeface="+mj-lt"/>
                <a:ea typeface="花風テクノ"/>
                <a:cs typeface="花風テクノ"/>
                <a:sym typeface="花風テクノ"/>
              </a:rPr>
              <a:t> Armadas </a:t>
            </a:r>
            <a:r>
              <a:rPr lang="en-US" sz="2000" b="1" kern="1200" dirty="0" err="1">
                <a:solidFill>
                  <a:schemeClr val="accent3">
                    <a:lumMod val="75000"/>
                  </a:schemeClr>
                </a:solidFill>
                <a:latin typeface="+mj-lt"/>
                <a:ea typeface="花風テクノ"/>
                <a:cs typeface="花風テクノ"/>
                <a:sym typeface="花風テクノ"/>
              </a:rPr>
              <a:t>deben</a:t>
            </a:r>
            <a:r>
              <a:rPr lang="en-US" sz="2000" kern="1200" dirty="0">
                <a:solidFill>
                  <a:schemeClr val="accent3">
                    <a:lumMod val="75000"/>
                  </a:schemeClr>
                </a:solidFill>
                <a:latin typeface="+mj-lt"/>
                <a:ea typeface="花風テクノ"/>
                <a:cs typeface="花風テクノ"/>
                <a:sym typeface="花風テクノ"/>
              </a:rPr>
              <a:t> </a:t>
            </a:r>
            <a:r>
              <a:rPr lang="en-US" sz="2000" b="1" kern="1200" dirty="0" err="1">
                <a:solidFill>
                  <a:schemeClr val="accent3">
                    <a:lumMod val="75000"/>
                  </a:schemeClr>
                </a:solidFill>
                <a:latin typeface="+mj-lt"/>
                <a:ea typeface="花風テクノ"/>
                <a:cs typeface="花風テクノ"/>
                <a:sym typeface="花風テクノ"/>
              </a:rPr>
              <a:t>mantenerse</a:t>
            </a:r>
            <a:r>
              <a:rPr lang="en-US" sz="2000" b="1" kern="1200" dirty="0">
                <a:solidFill>
                  <a:schemeClr val="accent3">
                    <a:lumMod val="75000"/>
                  </a:schemeClr>
                </a:solidFill>
                <a:latin typeface="+mj-lt"/>
                <a:ea typeface="花風テクノ"/>
                <a:cs typeface="花風テクノ"/>
                <a:sym typeface="花風テクノ"/>
              </a:rPr>
              <a:t> </a:t>
            </a:r>
            <a:r>
              <a:rPr lang="en-US" sz="2000" b="1" kern="1200" dirty="0" err="1">
                <a:solidFill>
                  <a:schemeClr val="accent3">
                    <a:lumMod val="75000"/>
                  </a:schemeClr>
                </a:solidFill>
                <a:latin typeface="+mj-lt"/>
                <a:ea typeface="花風テクノ"/>
                <a:cs typeface="花風テクノ"/>
                <a:sym typeface="花風テクノ"/>
              </a:rPr>
              <a:t>apolíticas</a:t>
            </a:r>
            <a:r>
              <a:rPr lang="en-US" sz="2000" b="1" kern="1200" dirty="0">
                <a:solidFill>
                  <a:schemeClr val="accent3">
                    <a:lumMod val="75000"/>
                  </a:schemeClr>
                </a:solidFill>
                <a:latin typeface="+mj-lt"/>
                <a:ea typeface="花風テクノ"/>
                <a:cs typeface="花風テクノ"/>
                <a:sym typeface="花風テクノ"/>
              </a:rPr>
              <a:t> y no </a:t>
            </a:r>
            <a:r>
              <a:rPr lang="en-US" sz="2000" b="1" kern="1200" dirty="0" err="1">
                <a:solidFill>
                  <a:schemeClr val="accent3">
                    <a:lumMod val="75000"/>
                  </a:schemeClr>
                </a:solidFill>
                <a:latin typeface="+mj-lt"/>
                <a:ea typeface="花風テクノ"/>
                <a:cs typeface="花風テクノ"/>
                <a:sym typeface="花風テクノ"/>
              </a:rPr>
              <a:t>involucrarse</a:t>
            </a:r>
            <a:r>
              <a:rPr lang="en-US" sz="2000" b="1" kern="1200" dirty="0">
                <a:solidFill>
                  <a:schemeClr val="accent3">
                    <a:lumMod val="75000"/>
                  </a:schemeClr>
                </a:solidFill>
                <a:latin typeface="+mj-lt"/>
                <a:ea typeface="花風テクノ"/>
                <a:cs typeface="花風テクノ"/>
                <a:sym typeface="花風テクノ"/>
              </a:rPr>
              <a:t> </a:t>
            </a:r>
            <a:r>
              <a:rPr lang="en-US" sz="2000" b="1" kern="1200" dirty="0" err="1">
                <a:solidFill>
                  <a:schemeClr val="accent3">
                    <a:lumMod val="75000"/>
                  </a:schemeClr>
                </a:solidFill>
                <a:latin typeface="+mj-lt"/>
                <a:ea typeface="花風テクノ"/>
                <a:cs typeface="花風テクノ"/>
                <a:sym typeface="花風テクノ"/>
              </a:rPr>
              <a:t>en</a:t>
            </a:r>
            <a:r>
              <a:rPr lang="en-US" sz="2000" b="1" kern="1200" dirty="0">
                <a:solidFill>
                  <a:schemeClr val="accent3">
                    <a:lumMod val="75000"/>
                  </a:schemeClr>
                </a:solidFill>
                <a:latin typeface="+mj-lt"/>
                <a:ea typeface="花風テクノ"/>
                <a:cs typeface="花風テクノ"/>
                <a:sym typeface="花風テクノ"/>
              </a:rPr>
              <a:t> </a:t>
            </a:r>
            <a:r>
              <a:rPr lang="en-US" sz="2000" b="1" kern="1200" dirty="0" err="1">
                <a:solidFill>
                  <a:schemeClr val="accent3">
                    <a:lumMod val="75000"/>
                  </a:schemeClr>
                </a:solidFill>
                <a:latin typeface="+mj-lt"/>
                <a:ea typeface="花風テクノ"/>
                <a:cs typeface="花風テクノ"/>
                <a:sym typeface="花風テクノ"/>
              </a:rPr>
              <a:t>procesos</a:t>
            </a:r>
            <a:r>
              <a:rPr lang="en-US" sz="2000" b="1" kern="1200" dirty="0">
                <a:solidFill>
                  <a:schemeClr val="accent3">
                    <a:lumMod val="75000"/>
                  </a:schemeClr>
                </a:solidFill>
                <a:latin typeface="+mj-lt"/>
                <a:ea typeface="花風テクノ"/>
                <a:cs typeface="花風テクノ"/>
                <a:sym typeface="花風テクノ"/>
              </a:rPr>
              <a:t> </a:t>
            </a:r>
            <a:r>
              <a:rPr lang="en-US" sz="2000" b="1" kern="1200" dirty="0" err="1">
                <a:solidFill>
                  <a:schemeClr val="accent3">
                    <a:lumMod val="75000"/>
                  </a:schemeClr>
                </a:solidFill>
                <a:latin typeface="+mj-lt"/>
                <a:ea typeface="花風テクノ"/>
                <a:cs typeface="花風テクノ"/>
                <a:sym typeface="花風テクノ"/>
              </a:rPr>
              <a:t>electorales</a:t>
            </a:r>
            <a:r>
              <a:rPr lang="en-US" sz="2000" b="1" kern="1200" dirty="0">
                <a:solidFill>
                  <a:schemeClr val="accent3">
                    <a:lumMod val="75000"/>
                  </a:schemeClr>
                </a:solidFill>
                <a:latin typeface="+mj-lt"/>
                <a:ea typeface="花風テクノ"/>
                <a:cs typeface="花風テクノ"/>
                <a:sym typeface="花風テクノ"/>
              </a:rPr>
              <a:t> o </a:t>
            </a:r>
            <a:r>
              <a:rPr lang="en-US" sz="2000" b="1" kern="1200" dirty="0" err="1">
                <a:solidFill>
                  <a:schemeClr val="accent3">
                    <a:lumMod val="75000"/>
                  </a:schemeClr>
                </a:solidFill>
                <a:latin typeface="+mj-lt"/>
                <a:ea typeface="花風テクノ"/>
                <a:cs typeface="花風テクノ"/>
                <a:sym typeface="花風テクノ"/>
              </a:rPr>
              <a:t>en</a:t>
            </a:r>
            <a:r>
              <a:rPr lang="en-US" sz="2000" b="1" kern="1200" dirty="0">
                <a:solidFill>
                  <a:schemeClr val="accent3">
                    <a:lumMod val="75000"/>
                  </a:schemeClr>
                </a:solidFill>
                <a:latin typeface="+mj-lt"/>
                <a:ea typeface="花風テクノ"/>
                <a:cs typeface="花風テクノ"/>
                <a:sym typeface="花風テクノ"/>
              </a:rPr>
              <a:t> la </a:t>
            </a:r>
            <a:r>
              <a:rPr lang="en-US" sz="2000" b="1" kern="1200" dirty="0" err="1">
                <a:solidFill>
                  <a:schemeClr val="accent3">
                    <a:lumMod val="75000"/>
                  </a:schemeClr>
                </a:solidFill>
                <a:latin typeface="+mj-lt"/>
                <a:ea typeface="花風テクノ"/>
                <a:cs typeface="花風テクノ"/>
                <a:sym typeface="花風テクノ"/>
              </a:rPr>
              <a:t>toma</a:t>
            </a:r>
            <a:r>
              <a:rPr lang="en-US" sz="2000" b="1" kern="1200" dirty="0">
                <a:solidFill>
                  <a:schemeClr val="accent3">
                    <a:lumMod val="75000"/>
                  </a:schemeClr>
                </a:solidFill>
                <a:latin typeface="+mj-lt"/>
                <a:ea typeface="花風テクノ"/>
                <a:cs typeface="花風テクノ"/>
                <a:sym typeface="花風テクノ"/>
              </a:rPr>
              <a:t> de </a:t>
            </a:r>
            <a:r>
              <a:rPr lang="en-US" sz="2000" b="1" kern="1200" dirty="0" err="1">
                <a:solidFill>
                  <a:schemeClr val="accent3">
                    <a:lumMod val="75000"/>
                  </a:schemeClr>
                </a:solidFill>
                <a:latin typeface="+mj-lt"/>
                <a:ea typeface="花風テクノ"/>
                <a:cs typeface="花風テクノ"/>
                <a:sym typeface="花風テクノ"/>
              </a:rPr>
              <a:t>decisiones</a:t>
            </a:r>
            <a:r>
              <a:rPr lang="en-US" sz="2000" b="1" kern="1200" dirty="0">
                <a:solidFill>
                  <a:schemeClr val="accent3">
                    <a:lumMod val="75000"/>
                  </a:schemeClr>
                </a:solidFill>
                <a:latin typeface="+mj-lt"/>
                <a:ea typeface="花風テクノ"/>
                <a:cs typeface="花風テクノ"/>
                <a:sym typeface="花風テクノ"/>
              </a:rPr>
              <a:t> </a:t>
            </a:r>
            <a:r>
              <a:rPr lang="en-US" sz="2000" b="1" kern="1200" dirty="0" err="1">
                <a:solidFill>
                  <a:schemeClr val="accent3">
                    <a:lumMod val="75000"/>
                  </a:schemeClr>
                </a:solidFill>
                <a:latin typeface="+mj-lt"/>
                <a:ea typeface="花風テクノ"/>
                <a:cs typeface="花風テクノ"/>
                <a:sym typeface="花風テクノ"/>
              </a:rPr>
              <a:t>políticas</a:t>
            </a:r>
            <a:r>
              <a:rPr lang="en-US" sz="2000" b="1" kern="1200" dirty="0">
                <a:solidFill>
                  <a:schemeClr val="accent3">
                    <a:lumMod val="75000"/>
                  </a:schemeClr>
                </a:solidFill>
                <a:latin typeface="+mj-lt"/>
                <a:ea typeface="花風テクノ"/>
                <a:cs typeface="花風テクノ"/>
                <a:sym typeface="花風テクノ"/>
              </a:rPr>
              <a:t>,</a:t>
            </a:r>
            <a:r>
              <a:rPr lang="en-US" sz="1800" kern="1200" dirty="0">
                <a:latin typeface="+mj-lt"/>
                <a:ea typeface="花風テクノ"/>
                <a:cs typeface="花風テクノ"/>
                <a:sym typeface="花風テクノ"/>
              </a:rPr>
              <a:t> </a:t>
            </a:r>
            <a:r>
              <a:rPr lang="en-US" sz="1800" kern="1200" dirty="0" err="1">
                <a:latin typeface="+mj-lt"/>
                <a:ea typeface="花風テクノ"/>
                <a:cs typeface="花風テクノ"/>
                <a:sym typeface="花風テクノ"/>
              </a:rPr>
              <a:t>garantizando</a:t>
            </a:r>
            <a:r>
              <a:rPr lang="en-US" sz="1800" kern="1200" dirty="0">
                <a:latin typeface="+mj-lt"/>
                <a:ea typeface="花風テクノ"/>
                <a:cs typeface="花風テクノ"/>
                <a:sym typeface="花風テクノ"/>
              </a:rPr>
              <a:t> </a:t>
            </a:r>
            <a:r>
              <a:rPr lang="en-US" sz="1800" kern="1200" dirty="0" err="1">
                <a:latin typeface="+mj-lt"/>
                <a:ea typeface="花風テクノ"/>
                <a:cs typeface="花風テクノ"/>
                <a:sym typeface="花風テクノ"/>
              </a:rPr>
              <a:t>así</a:t>
            </a:r>
            <a:r>
              <a:rPr lang="en-US" sz="1800" kern="1200" dirty="0">
                <a:latin typeface="+mj-lt"/>
                <a:ea typeface="花風テクノ"/>
                <a:cs typeface="花風テクノ"/>
                <a:sym typeface="花風テクノ"/>
              </a:rPr>
              <a:t> </a:t>
            </a:r>
            <a:r>
              <a:rPr lang="en-US" sz="1800" kern="1200" dirty="0" err="1">
                <a:latin typeface="+mj-lt"/>
                <a:ea typeface="花風テクノ"/>
                <a:cs typeface="花風テクノ"/>
                <a:sym typeface="花風テクノ"/>
              </a:rPr>
              <a:t>el</a:t>
            </a:r>
            <a:r>
              <a:rPr lang="en-US" sz="1800" kern="1200" dirty="0">
                <a:latin typeface="+mj-lt"/>
                <a:ea typeface="花風テクノ"/>
                <a:cs typeface="花風テクノ"/>
                <a:sym typeface="花風テクノ"/>
              </a:rPr>
              <a:t> </a:t>
            </a:r>
            <a:r>
              <a:rPr lang="en-US" sz="1800" kern="1200" dirty="0" err="1">
                <a:latin typeface="+mj-lt"/>
                <a:ea typeface="花風テクノ"/>
                <a:cs typeface="花風テクノ"/>
                <a:sym typeface="花風テクノ"/>
              </a:rPr>
              <a:t>funcionamiento</a:t>
            </a:r>
            <a:r>
              <a:rPr lang="en-US" sz="1800" kern="1200" dirty="0">
                <a:latin typeface="+mj-lt"/>
                <a:ea typeface="花風テクノ"/>
                <a:cs typeface="花風テクノ"/>
                <a:sym typeface="花風テクノ"/>
              </a:rPr>
              <a:t> </a:t>
            </a:r>
            <a:r>
              <a:rPr lang="en-US" sz="1800" kern="1200" dirty="0" err="1">
                <a:latin typeface="+mj-lt"/>
                <a:ea typeface="花風テクノ"/>
                <a:cs typeface="花風テクノ"/>
                <a:sym typeface="花風テクノ"/>
              </a:rPr>
              <a:t>democrático</a:t>
            </a:r>
            <a:r>
              <a:rPr lang="en-US" sz="1800" kern="1200" dirty="0">
                <a:latin typeface="+mj-lt"/>
                <a:ea typeface="花風テクノ"/>
                <a:cs typeface="花風テクノ"/>
                <a:sym typeface="花風テクノ"/>
              </a:rPr>
              <a:t> y la </a:t>
            </a:r>
            <a:r>
              <a:rPr lang="en-US" sz="1800" kern="1200" dirty="0" err="1">
                <a:latin typeface="+mj-lt"/>
                <a:ea typeface="花風テクノ"/>
                <a:cs typeface="花風テクノ"/>
                <a:sym typeface="花風テクノ"/>
              </a:rPr>
              <a:t>estabilidad</a:t>
            </a:r>
            <a:r>
              <a:rPr lang="en-US" sz="1800" kern="1200" dirty="0">
                <a:latin typeface="+mj-lt"/>
                <a:ea typeface="花風テクノ"/>
                <a:cs typeface="花風テクノ"/>
                <a:sym typeface="花風テクノ"/>
              </a:rPr>
              <a:t> del </a:t>
            </a:r>
            <a:r>
              <a:rPr lang="en-US" sz="1800" kern="1200" dirty="0" err="1">
                <a:latin typeface="+mj-lt"/>
                <a:ea typeface="花風テクノ"/>
                <a:cs typeface="花風テクノ"/>
                <a:sym typeface="花風テクノ"/>
              </a:rPr>
              <a:t>sistema</a:t>
            </a:r>
            <a:r>
              <a:rPr lang="en-US" sz="1800" kern="1200" dirty="0">
                <a:latin typeface="+mj-lt"/>
                <a:ea typeface="花風テクノ"/>
                <a:cs typeface="花風テクノ"/>
                <a:sym typeface="花風テクノ"/>
              </a:rPr>
              <a:t> </a:t>
            </a:r>
            <a:r>
              <a:rPr lang="en-US" sz="1800" kern="1200" dirty="0" err="1">
                <a:latin typeface="+mj-lt"/>
                <a:ea typeface="花風テクノ"/>
                <a:cs typeface="花風テクノ"/>
                <a:sym typeface="花風テクノ"/>
              </a:rPr>
              <a:t>político</a:t>
            </a:r>
            <a:r>
              <a:rPr lang="en-US" sz="1800" kern="1200" dirty="0">
                <a:latin typeface="+mj-lt"/>
                <a:ea typeface="花風テクノ"/>
                <a:cs typeface="花風テクノ"/>
                <a:sym typeface="花風テクノ"/>
              </a:rPr>
              <a:t>.</a:t>
            </a:r>
          </a:p>
        </p:txBody>
      </p:sp>
    </p:spTree>
    <p:extLst>
      <p:ext uri="{BB962C8B-B14F-4D97-AF65-F5344CB8AC3E}">
        <p14:creationId xmlns:p14="http://schemas.microsoft.com/office/powerpoint/2010/main" val="8296947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2" name="Imagen 1">
            <a:extLst>
              <a:ext uri="{FF2B5EF4-FFF2-40B4-BE49-F238E27FC236}">
                <a16:creationId xmlns:a16="http://schemas.microsoft.com/office/drawing/2014/main" id="{448CCED9-7320-4F40-87C5-11ABB4CC6463}"/>
              </a:ext>
            </a:extLst>
          </p:cNvPr>
          <p:cNvPicPr>
            <a:picLocks noChangeAspect="1"/>
          </p:cNvPicPr>
          <p:nvPr/>
        </p:nvPicPr>
        <p:blipFill>
          <a:blip r:embed="rId3"/>
          <a:stretch>
            <a:fillRect/>
          </a:stretch>
        </p:blipFill>
        <p:spPr>
          <a:xfrm>
            <a:off x="532901" y="167279"/>
            <a:ext cx="8270439" cy="4652122"/>
          </a:xfrm>
          <a:prstGeom prst="rect">
            <a:avLst/>
          </a:prstGeom>
        </p:spPr>
      </p:pic>
      <p:sp>
        <p:nvSpPr>
          <p:cNvPr id="183" name="Google Shape;183;p19"/>
          <p:cNvSpPr txBox="1">
            <a:spLocks noGrp="1"/>
          </p:cNvSpPr>
          <p:nvPr>
            <p:ph type="sldNum" idx="12"/>
          </p:nvPr>
        </p:nvSpPr>
        <p:spPr>
          <a:xfrm>
            <a:off x="-51051" y="4819401"/>
            <a:ext cx="349200" cy="324000"/>
          </a:xfrm>
          <a:prstGeom prst="rect">
            <a:avLst/>
          </a:prstGeom>
        </p:spPr>
        <p:txBody>
          <a:bodyPr spcFirstLastPara="1" wrap="square" lIns="91425" tIns="91425" rIns="91425" bIns="91425" anchor="t" anchorCtr="0">
            <a:noAutofit/>
          </a:bodyPr>
          <a:lstStyle/>
          <a:p>
            <a:fld id="{00000000-1234-1234-1234-123412341234}" type="slidenum">
              <a:rPr lang="en"/>
              <a:pPr/>
              <a:t>2</a:t>
            </a:fld>
            <a:endParaRPr dirty="0"/>
          </a:p>
        </p:txBody>
      </p:sp>
      <p:pic>
        <p:nvPicPr>
          <p:cNvPr id="8" name="Imagen 7">
            <a:extLst>
              <a:ext uri="{FF2B5EF4-FFF2-40B4-BE49-F238E27FC236}">
                <a16:creationId xmlns:a16="http://schemas.microsoft.com/office/drawing/2014/main" id="{E33C88A9-E715-40FE-8A99-692F7274AEC1}"/>
              </a:ext>
            </a:extLst>
          </p:cNvPr>
          <p:cNvPicPr>
            <a:picLocks noChangeAspect="1"/>
          </p:cNvPicPr>
          <p:nvPr/>
        </p:nvPicPr>
        <p:blipFill>
          <a:blip r:embed="rId4"/>
          <a:stretch>
            <a:fillRect/>
          </a:stretch>
        </p:blipFill>
        <p:spPr>
          <a:xfrm>
            <a:off x="8125880" y="240928"/>
            <a:ext cx="1018120" cy="719391"/>
          </a:xfrm>
          <a:prstGeom prst="rect">
            <a:avLst/>
          </a:prstGeom>
        </p:spPr>
      </p:pic>
      <p:sp>
        <p:nvSpPr>
          <p:cNvPr id="6" name="Título 1">
            <a:extLst>
              <a:ext uri="{FF2B5EF4-FFF2-40B4-BE49-F238E27FC236}">
                <a16:creationId xmlns:a16="http://schemas.microsoft.com/office/drawing/2014/main" id="{8E637C11-A4FF-466B-9E80-EC3018ABB299}"/>
              </a:ext>
            </a:extLst>
          </p:cNvPr>
          <p:cNvSpPr txBox="1">
            <a:spLocks/>
          </p:cNvSpPr>
          <p:nvPr/>
        </p:nvSpPr>
        <p:spPr>
          <a:xfrm>
            <a:off x="1568197" y="1741207"/>
            <a:ext cx="6114556" cy="2059828"/>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2400" b="1" i="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ea typeface="+mj-ea"/>
                <a:cs typeface="+mj-cs"/>
              </a:rPr>
              <a:t>La dignidad de los hondureños (as) no tiene que ver con lo que hace o deja de hacer.</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s-ES" sz="2400" b="1" i="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s-ES" sz="2400" b="1" i="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2400" b="1" i="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ea typeface="+mj-ea"/>
                <a:cs typeface="+mj-cs"/>
              </a:rPr>
              <a:t>Como personas, los hondureños (as) tenemos el derecho a ser respetados, apreciados, valorados, cuidados, protegidos y preservados. </a:t>
            </a:r>
            <a:endParaRPr kumimoji="0" lang="es-HN" sz="2400" b="1" i="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ea typeface="+mj-ea"/>
              <a:cs typeface="+mj-cs"/>
            </a:endParaRPr>
          </a:p>
        </p:txBody>
      </p:sp>
      <p:sp>
        <p:nvSpPr>
          <p:cNvPr id="7" name="Marcador de contenido 2">
            <a:extLst>
              <a:ext uri="{FF2B5EF4-FFF2-40B4-BE49-F238E27FC236}">
                <a16:creationId xmlns:a16="http://schemas.microsoft.com/office/drawing/2014/main" id="{56D94583-DFC1-4037-8F0E-EF14DC10640A}"/>
              </a:ext>
            </a:extLst>
          </p:cNvPr>
          <p:cNvSpPr txBox="1">
            <a:spLocks/>
          </p:cNvSpPr>
          <p:nvPr/>
        </p:nvSpPr>
        <p:spPr>
          <a:xfrm>
            <a:off x="716551" y="3981545"/>
            <a:ext cx="7409329" cy="24595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s-HN" sz="1800" b="0" i="0" u="none" strike="noStrike" kern="1200" cap="none" spc="0" normalizeH="0" baseline="0" noProof="0" dirty="0">
              <a:ln>
                <a:noFill/>
              </a:ln>
              <a:solidFill>
                <a:sysClr val="windowText" lastClr="000000"/>
              </a:solidFill>
              <a:effectLst/>
              <a:uLnTx/>
              <a:uFillTx/>
              <a:latin typeface="+mj-lt"/>
              <a:ea typeface="+mn-ea"/>
              <a:cs typeface="+mn-cs"/>
            </a:endParaRPr>
          </a:p>
        </p:txBody>
      </p:sp>
    </p:spTree>
    <p:extLst>
      <p:ext uri="{BB962C8B-B14F-4D97-AF65-F5344CB8AC3E}">
        <p14:creationId xmlns:p14="http://schemas.microsoft.com/office/powerpoint/2010/main" val="6780069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83" name="Google Shape;183;p19"/>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20</a:t>
            </a:fld>
            <a:endParaRPr/>
          </a:p>
        </p:txBody>
      </p:sp>
      <p:pic>
        <p:nvPicPr>
          <p:cNvPr id="6" name="Imagen 5">
            <a:extLst>
              <a:ext uri="{FF2B5EF4-FFF2-40B4-BE49-F238E27FC236}">
                <a16:creationId xmlns:a16="http://schemas.microsoft.com/office/drawing/2014/main" id="{054BCB40-6539-4F83-ABE0-A4C996CEC5CC}"/>
              </a:ext>
            </a:extLst>
          </p:cNvPr>
          <p:cNvPicPr>
            <a:picLocks noChangeAspect="1"/>
          </p:cNvPicPr>
          <p:nvPr/>
        </p:nvPicPr>
        <p:blipFill>
          <a:blip r:embed="rId3"/>
          <a:stretch>
            <a:fillRect/>
          </a:stretch>
        </p:blipFill>
        <p:spPr>
          <a:xfrm>
            <a:off x="8138659" y="181440"/>
            <a:ext cx="897763" cy="634347"/>
          </a:xfrm>
          <a:prstGeom prst="rect">
            <a:avLst/>
          </a:prstGeom>
        </p:spPr>
      </p:pic>
      <p:sp>
        <p:nvSpPr>
          <p:cNvPr id="2" name="Rectángulo 1">
            <a:extLst>
              <a:ext uri="{FF2B5EF4-FFF2-40B4-BE49-F238E27FC236}">
                <a16:creationId xmlns:a16="http://schemas.microsoft.com/office/drawing/2014/main" id="{EFF97A76-EA27-4441-A9BB-65F9E5203FF9}"/>
              </a:ext>
            </a:extLst>
          </p:cNvPr>
          <p:cNvSpPr/>
          <p:nvPr/>
        </p:nvSpPr>
        <p:spPr>
          <a:xfrm>
            <a:off x="1351168" y="2110085"/>
            <a:ext cx="6800260" cy="923330"/>
          </a:xfrm>
          <a:prstGeom prst="rect">
            <a:avLst/>
          </a:prstGeom>
          <a:noFill/>
        </p:spPr>
        <p:txBody>
          <a:bodyPr wrap="none" lIns="91440" tIns="45720" rIns="91440" bIns="45720">
            <a:spAutoFit/>
          </a:bodyPr>
          <a:lstStyle/>
          <a:p>
            <a:pPr algn="ctr"/>
            <a:r>
              <a:rPr lang="es-ES" sz="5400" b="1" cap="none" spc="0" dirty="0">
                <a:ln w="0"/>
                <a:solidFill>
                  <a:schemeClr val="accent5">
                    <a:lumMod val="50000"/>
                  </a:schemeClr>
                </a:solidFill>
                <a:effectLst>
                  <a:reflection blurRad="6350" stA="53000" endA="300" endPos="35500" dir="5400000" sy="-90000" algn="bl" rotWithShape="0"/>
                </a:effectLst>
                <a:latin typeface="+mj-lt"/>
              </a:rPr>
              <a:t>FUNDAMENTO LEGAL </a:t>
            </a:r>
          </a:p>
        </p:txBody>
      </p:sp>
    </p:spTree>
    <p:extLst>
      <p:ext uri="{BB962C8B-B14F-4D97-AF65-F5344CB8AC3E}">
        <p14:creationId xmlns:p14="http://schemas.microsoft.com/office/powerpoint/2010/main" val="32015182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83" name="Google Shape;183;p19"/>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21</a:t>
            </a:fld>
            <a:endParaRPr/>
          </a:p>
        </p:txBody>
      </p:sp>
      <p:pic>
        <p:nvPicPr>
          <p:cNvPr id="6" name="Imagen 5">
            <a:extLst>
              <a:ext uri="{FF2B5EF4-FFF2-40B4-BE49-F238E27FC236}">
                <a16:creationId xmlns:a16="http://schemas.microsoft.com/office/drawing/2014/main" id="{054BCB40-6539-4F83-ABE0-A4C996CEC5CC}"/>
              </a:ext>
            </a:extLst>
          </p:cNvPr>
          <p:cNvPicPr>
            <a:picLocks noChangeAspect="1"/>
          </p:cNvPicPr>
          <p:nvPr/>
        </p:nvPicPr>
        <p:blipFill>
          <a:blip r:embed="rId3"/>
          <a:stretch>
            <a:fillRect/>
          </a:stretch>
        </p:blipFill>
        <p:spPr>
          <a:xfrm>
            <a:off x="8138659" y="181440"/>
            <a:ext cx="897763" cy="634347"/>
          </a:xfrm>
          <a:prstGeom prst="rect">
            <a:avLst/>
          </a:prstGeom>
        </p:spPr>
      </p:pic>
      <p:sp>
        <p:nvSpPr>
          <p:cNvPr id="7" name="Título 1">
            <a:extLst>
              <a:ext uri="{FF2B5EF4-FFF2-40B4-BE49-F238E27FC236}">
                <a16:creationId xmlns:a16="http://schemas.microsoft.com/office/drawing/2014/main" id="{75EDB89F-0CE2-4C9D-904A-2DE4006A02FC}"/>
              </a:ext>
            </a:extLst>
          </p:cNvPr>
          <p:cNvSpPr txBox="1">
            <a:spLocks/>
          </p:cNvSpPr>
          <p:nvPr/>
        </p:nvSpPr>
        <p:spPr>
          <a:xfrm>
            <a:off x="3451410" y="1195200"/>
            <a:ext cx="4984377" cy="3057898"/>
          </a:xfrm>
          <a:prstGeom prst="rect">
            <a:avLst/>
          </a:prstGeom>
        </p:spPr>
        <p:txBody>
          <a:bodyPr vert="horz" lIns="91440" tIns="45720" rIns="91440" bIns="45720" rtlCol="0" anchor="t">
            <a:noAutofit/>
          </a:bodyPr>
          <a:lstStyle>
            <a:defPPr marR="0" lvl="0" algn="l" rtl="0">
              <a:lnSpc>
                <a:spcPct val="100000"/>
              </a:lnSpc>
              <a:spcBef>
                <a:spcPts val="0"/>
              </a:spcBef>
              <a:spcAft>
                <a:spcPts val="0"/>
              </a:spcAft>
            </a:defPPr>
            <a:lvl1pPr marR="0" lvl="0" algn="l" defTabSz="914400" rtl="0" eaLnBrk="1" latinLnBrk="0" hangingPunct="1">
              <a:lnSpc>
                <a:spcPct val="90000"/>
              </a:lnSpc>
              <a:spcBef>
                <a:spcPct val="0"/>
              </a:spcBef>
              <a:spcAft>
                <a:spcPts val="0"/>
              </a:spcAft>
              <a:buClr>
                <a:srgbClr val="000000"/>
              </a:buClr>
              <a:buFont typeface="Arial"/>
              <a:buNone/>
              <a:defRPr sz="3200" b="0" i="0" u="none" strike="noStrike" kern="1200" cap="all">
                <a:solidFill>
                  <a:schemeClr val="tx1"/>
                </a:solidFill>
                <a:effectLst/>
                <a:latin typeface="+mj-lt"/>
                <a:ea typeface="+mj-ea"/>
                <a:cs typeface="+mj-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es-ES" sz="1800" b="1" cap="none" dirty="0">
                <a:solidFill>
                  <a:srgbClr val="111111"/>
                </a:solidFill>
              </a:rPr>
              <a:t>Artículo 1- </a:t>
            </a:r>
            <a:r>
              <a:rPr lang="es-ES" sz="1800" cap="none" dirty="0">
                <a:solidFill>
                  <a:srgbClr val="111111"/>
                </a:solidFill>
              </a:rPr>
              <a:t>Honduras es un Estado de Derecho, soberano, constituido como </a:t>
            </a:r>
            <a:r>
              <a:rPr lang="es-ES" sz="2000" b="1" cap="none" dirty="0">
                <a:solidFill>
                  <a:schemeClr val="accent3">
                    <a:lumMod val="75000"/>
                  </a:schemeClr>
                </a:solidFill>
              </a:rPr>
              <a:t>república libre, democrática e independiente</a:t>
            </a:r>
            <a:r>
              <a:rPr lang="es-ES" sz="1800" b="1" cap="none" dirty="0">
                <a:solidFill>
                  <a:schemeClr val="accent3">
                    <a:lumMod val="75000"/>
                  </a:schemeClr>
                </a:solidFill>
              </a:rPr>
              <a:t> </a:t>
            </a:r>
            <a:r>
              <a:rPr lang="es-ES" sz="1800" cap="none" dirty="0">
                <a:solidFill>
                  <a:srgbClr val="111111"/>
                </a:solidFill>
              </a:rPr>
              <a:t>para asegurar a sus habitantes el goce de la justicia, la libertad, la cultura y el bienestar económico y social.</a:t>
            </a:r>
            <a:endParaRPr lang="es-HN" sz="1800" b="1" dirty="0"/>
          </a:p>
        </p:txBody>
      </p:sp>
      <p:pic>
        <p:nvPicPr>
          <p:cNvPr id="10" name="Imagen 9">
            <a:extLst>
              <a:ext uri="{FF2B5EF4-FFF2-40B4-BE49-F238E27FC236}">
                <a16:creationId xmlns:a16="http://schemas.microsoft.com/office/drawing/2014/main" id="{A440960A-7346-48BE-B85A-A4F4922AF3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774" y="0"/>
            <a:ext cx="2544007" cy="5143400"/>
          </a:xfrm>
          <a:prstGeom prst="rect">
            <a:avLst/>
          </a:prstGeom>
        </p:spPr>
      </p:pic>
    </p:spTree>
    <p:extLst>
      <p:ext uri="{BB962C8B-B14F-4D97-AF65-F5344CB8AC3E}">
        <p14:creationId xmlns:p14="http://schemas.microsoft.com/office/powerpoint/2010/main" val="1999475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83" name="Google Shape;183;p19"/>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22</a:t>
            </a:fld>
            <a:endParaRPr/>
          </a:p>
        </p:txBody>
      </p:sp>
      <p:pic>
        <p:nvPicPr>
          <p:cNvPr id="6" name="Imagen 5">
            <a:extLst>
              <a:ext uri="{FF2B5EF4-FFF2-40B4-BE49-F238E27FC236}">
                <a16:creationId xmlns:a16="http://schemas.microsoft.com/office/drawing/2014/main" id="{054BCB40-6539-4F83-ABE0-A4C996CEC5CC}"/>
              </a:ext>
            </a:extLst>
          </p:cNvPr>
          <p:cNvPicPr>
            <a:picLocks noChangeAspect="1"/>
          </p:cNvPicPr>
          <p:nvPr/>
        </p:nvPicPr>
        <p:blipFill>
          <a:blip r:embed="rId3"/>
          <a:stretch>
            <a:fillRect/>
          </a:stretch>
        </p:blipFill>
        <p:spPr>
          <a:xfrm>
            <a:off x="8138659" y="181440"/>
            <a:ext cx="897763" cy="634347"/>
          </a:xfrm>
          <a:prstGeom prst="rect">
            <a:avLst/>
          </a:prstGeom>
        </p:spPr>
      </p:pic>
      <p:sp>
        <p:nvSpPr>
          <p:cNvPr id="7" name="Título 1">
            <a:extLst>
              <a:ext uri="{FF2B5EF4-FFF2-40B4-BE49-F238E27FC236}">
                <a16:creationId xmlns:a16="http://schemas.microsoft.com/office/drawing/2014/main" id="{75EDB89F-0CE2-4C9D-904A-2DE4006A02FC}"/>
              </a:ext>
            </a:extLst>
          </p:cNvPr>
          <p:cNvSpPr txBox="1">
            <a:spLocks/>
          </p:cNvSpPr>
          <p:nvPr/>
        </p:nvSpPr>
        <p:spPr>
          <a:xfrm>
            <a:off x="3729317" y="962118"/>
            <a:ext cx="4409342" cy="3057898"/>
          </a:xfrm>
          <a:prstGeom prst="rect">
            <a:avLst/>
          </a:prstGeom>
        </p:spPr>
        <p:txBody>
          <a:bodyPr vert="horz" lIns="91440" tIns="45720" rIns="91440" bIns="45720" rtlCol="0" anchor="t">
            <a:noAutofit/>
          </a:bodyPr>
          <a:lstStyle>
            <a:defPPr marR="0" lvl="0" algn="l" rtl="0">
              <a:lnSpc>
                <a:spcPct val="100000"/>
              </a:lnSpc>
              <a:spcBef>
                <a:spcPts val="0"/>
              </a:spcBef>
              <a:spcAft>
                <a:spcPts val="0"/>
              </a:spcAft>
            </a:defPPr>
            <a:lvl1pPr marR="0" lvl="0" algn="l" defTabSz="914400" rtl="0" eaLnBrk="1" latinLnBrk="0" hangingPunct="1">
              <a:lnSpc>
                <a:spcPct val="90000"/>
              </a:lnSpc>
              <a:spcBef>
                <a:spcPct val="0"/>
              </a:spcBef>
              <a:spcAft>
                <a:spcPts val="0"/>
              </a:spcAft>
              <a:buClr>
                <a:srgbClr val="000000"/>
              </a:buClr>
              <a:buFont typeface="Arial"/>
              <a:buNone/>
              <a:defRPr sz="3200" b="0" i="0" u="none" strike="noStrike" kern="1200" cap="all">
                <a:solidFill>
                  <a:schemeClr val="tx1"/>
                </a:solidFill>
                <a:effectLst/>
                <a:latin typeface="+mj-lt"/>
                <a:ea typeface="+mj-ea"/>
                <a:cs typeface="+mj-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70000"/>
              </a:lnSpc>
            </a:pPr>
            <a:endParaRPr lang="es-HN" sz="1800" b="1" dirty="0"/>
          </a:p>
        </p:txBody>
      </p:sp>
      <p:sp>
        <p:nvSpPr>
          <p:cNvPr id="8" name="CuadroTexto 7">
            <a:extLst>
              <a:ext uri="{FF2B5EF4-FFF2-40B4-BE49-F238E27FC236}">
                <a16:creationId xmlns:a16="http://schemas.microsoft.com/office/drawing/2014/main" id="{C386EE57-0521-42CC-9A3F-40809EB720F7}"/>
              </a:ext>
            </a:extLst>
          </p:cNvPr>
          <p:cNvSpPr txBox="1"/>
          <p:nvPr/>
        </p:nvSpPr>
        <p:spPr>
          <a:xfrm>
            <a:off x="3056269" y="640912"/>
            <a:ext cx="5424341" cy="2092881"/>
          </a:xfrm>
          <a:prstGeom prst="rect">
            <a:avLst/>
          </a:prstGeom>
          <a:noFill/>
        </p:spPr>
        <p:txBody>
          <a:bodyPr wrap="square">
            <a:spAutoFit/>
          </a:bodyPr>
          <a:lstStyle/>
          <a:p>
            <a:r>
              <a:rPr kumimoji="0" lang="es-ES" sz="2000" b="1" i="0" u="none" strike="noStrike" kern="1200" cap="all" spc="0" normalizeH="0" baseline="0" noProof="0" dirty="0">
                <a:ln>
                  <a:noFill/>
                </a:ln>
                <a:solidFill>
                  <a:schemeClr val="tx1"/>
                </a:solidFill>
                <a:effectLst/>
                <a:uLnTx/>
                <a:uFillTx/>
                <a:latin typeface="+mj-lt"/>
                <a:ea typeface="+mj-ea"/>
                <a:cs typeface="+mj-cs"/>
              </a:rPr>
              <a:t>Artículo 272. </a:t>
            </a:r>
          </a:p>
          <a:p>
            <a:pPr algn="just"/>
            <a:br>
              <a:rPr kumimoji="0" lang="es-ES" sz="2000" b="1" i="0" u="none" strike="noStrike" kern="1200" cap="all" spc="0" normalizeH="0" baseline="0" noProof="0" dirty="0">
                <a:ln>
                  <a:noFill/>
                </a:ln>
                <a:solidFill>
                  <a:schemeClr val="tx1"/>
                </a:solidFill>
                <a:effectLst/>
                <a:highlight>
                  <a:srgbClr val="FFFF00"/>
                </a:highlight>
                <a:uLnTx/>
                <a:uFillTx/>
                <a:latin typeface="+mj-lt"/>
                <a:ea typeface="+mj-ea"/>
                <a:cs typeface="+mj-cs"/>
              </a:rPr>
            </a:br>
            <a:r>
              <a:rPr kumimoji="0" lang="es-ES" sz="1800" b="0" i="0" u="none" strike="noStrike" kern="1200" cap="none" spc="0" normalizeH="0" baseline="0" noProof="0" dirty="0">
                <a:ln>
                  <a:noFill/>
                </a:ln>
                <a:solidFill>
                  <a:schemeClr val="tx1"/>
                </a:solidFill>
                <a:effectLst/>
                <a:uLnTx/>
                <a:uFillTx/>
                <a:latin typeface="+mj-lt"/>
                <a:ea typeface="+mj-ea"/>
                <a:cs typeface="+mj-cs"/>
              </a:rPr>
              <a:t>Las Fuerzas Armadas </a:t>
            </a:r>
            <a:r>
              <a:rPr kumimoji="0" lang="es-ES" sz="1800" b="0" i="0" u="none" strike="noStrike" kern="1200" cap="none" spc="0" normalizeH="0" baseline="0" noProof="0" dirty="0">
                <a:ln>
                  <a:noFill/>
                </a:ln>
                <a:solidFill>
                  <a:prstClr val="black"/>
                </a:solidFill>
                <a:effectLst/>
                <a:uLnTx/>
                <a:uFillTx/>
                <a:latin typeface="+mj-lt"/>
                <a:ea typeface="+mj-ea"/>
                <a:cs typeface="+mj-cs"/>
              </a:rPr>
              <a:t>de Honduras, son una institución nacional de carácter </a:t>
            </a:r>
            <a:r>
              <a:rPr kumimoji="0" lang="es-ES" sz="2000" b="1" i="0" u="none" strike="noStrike" kern="1200" cap="none" spc="0" normalizeH="0" baseline="0" noProof="0" dirty="0">
                <a:ln>
                  <a:noFill/>
                </a:ln>
                <a:solidFill>
                  <a:schemeClr val="accent3">
                    <a:lumMod val="75000"/>
                  </a:schemeClr>
                </a:solidFill>
                <a:effectLst/>
                <a:uLnTx/>
                <a:uFillTx/>
                <a:latin typeface="+mj-lt"/>
                <a:ea typeface="+mj-ea"/>
                <a:cs typeface="+mj-cs"/>
              </a:rPr>
              <a:t>permanente</a:t>
            </a:r>
            <a:r>
              <a:rPr kumimoji="0" lang="es-ES" sz="2000" b="0" i="0" u="none" strike="noStrike" kern="1200" cap="none" spc="0" normalizeH="0" baseline="0" noProof="0" dirty="0">
                <a:ln>
                  <a:noFill/>
                </a:ln>
                <a:solidFill>
                  <a:schemeClr val="accent3">
                    <a:lumMod val="75000"/>
                  </a:schemeClr>
                </a:solidFill>
                <a:effectLst/>
                <a:uLnTx/>
                <a:uFillTx/>
                <a:latin typeface="+mj-lt"/>
                <a:ea typeface="+mj-ea"/>
                <a:cs typeface="+mj-cs"/>
              </a:rPr>
              <a:t>,</a:t>
            </a:r>
            <a:r>
              <a:rPr kumimoji="0" lang="es-ES" sz="1800" b="0" i="0" u="none" strike="noStrike" kern="1200" cap="none" spc="0" normalizeH="0" baseline="0" noProof="0" dirty="0">
                <a:ln>
                  <a:noFill/>
                </a:ln>
                <a:solidFill>
                  <a:prstClr val="black"/>
                </a:solidFill>
                <a:effectLst/>
                <a:uLnTx/>
                <a:uFillTx/>
                <a:latin typeface="+mj-lt"/>
                <a:ea typeface="+mj-ea"/>
                <a:cs typeface="+mj-cs"/>
              </a:rPr>
              <a:t> </a:t>
            </a:r>
            <a:r>
              <a:rPr kumimoji="0" lang="es-ES" sz="2000" b="1" i="0" u="none" strike="noStrike" kern="1200" cap="none" spc="0" normalizeH="0" baseline="0" noProof="0" dirty="0">
                <a:ln>
                  <a:noFill/>
                </a:ln>
                <a:solidFill>
                  <a:schemeClr val="accent3">
                    <a:lumMod val="75000"/>
                  </a:schemeClr>
                </a:solidFill>
                <a:effectLst/>
                <a:uLnTx/>
                <a:uFillTx/>
                <a:latin typeface="+mj-lt"/>
                <a:ea typeface="+mj-ea"/>
                <a:cs typeface="+mj-cs"/>
              </a:rPr>
              <a:t>esencialmente profesional, apolítica, obediente y no deliberante.</a:t>
            </a:r>
          </a:p>
          <a:p>
            <a:pPr algn="just"/>
            <a:endParaRPr lang="es-HN" sz="1200" b="1" dirty="0">
              <a:solidFill>
                <a:schemeClr val="accent3">
                  <a:lumMod val="75000"/>
                </a:schemeClr>
              </a:solidFill>
              <a:latin typeface="+mj-lt"/>
            </a:endParaRPr>
          </a:p>
        </p:txBody>
      </p:sp>
      <p:pic>
        <p:nvPicPr>
          <p:cNvPr id="9" name="Imagen 8">
            <a:extLst>
              <a:ext uri="{FF2B5EF4-FFF2-40B4-BE49-F238E27FC236}">
                <a16:creationId xmlns:a16="http://schemas.microsoft.com/office/drawing/2014/main" id="{16195FBB-C09F-4D12-9E8E-EA72F2EFB3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774" y="0"/>
            <a:ext cx="2544007" cy="5143400"/>
          </a:xfrm>
          <a:prstGeom prst="rect">
            <a:avLst/>
          </a:prstGeom>
        </p:spPr>
      </p:pic>
      <p:sp>
        <p:nvSpPr>
          <p:cNvPr id="11" name="CuadroTexto 10">
            <a:extLst>
              <a:ext uri="{FF2B5EF4-FFF2-40B4-BE49-F238E27FC236}">
                <a16:creationId xmlns:a16="http://schemas.microsoft.com/office/drawing/2014/main" id="{D1545335-5EC4-44E7-941C-EED0C1A751A9}"/>
              </a:ext>
            </a:extLst>
          </p:cNvPr>
          <p:cNvSpPr txBox="1"/>
          <p:nvPr/>
        </p:nvSpPr>
        <p:spPr>
          <a:xfrm>
            <a:off x="3056269" y="2580944"/>
            <a:ext cx="5549847" cy="1600438"/>
          </a:xfrm>
          <a:prstGeom prst="rect">
            <a:avLst/>
          </a:prstGeom>
          <a:noFill/>
        </p:spPr>
        <p:txBody>
          <a:bodyPr wrap="square">
            <a:spAutoFit/>
          </a:bodyPr>
          <a:lstStyle/>
          <a:p>
            <a:pPr algn="just"/>
            <a:r>
              <a:rPr lang="es-ES" sz="1800" dirty="0">
                <a:latin typeface="+mj-lt"/>
              </a:rPr>
              <a:t>Se instituyen para defender la integridad territorial y la soberanía de la República, mantener la paz, </a:t>
            </a:r>
            <a:r>
              <a:rPr lang="es-ES" sz="2000" b="1" dirty="0">
                <a:solidFill>
                  <a:schemeClr val="accent3">
                    <a:lumMod val="75000"/>
                  </a:schemeClr>
                </a:solidFill>
                <a:latin typeface="+mj-lt"/>
              </a:rPr>
              <a:t>el imperio de la Constitución, los principios de libre sufragio y la alternabilidad en el ejercicio de la presidencia de la República.</a:t>
            </a:r>
            <a:endParaRPr lang="es-ES" sz="1800" b="1" dirty="0">
              <a:solidFill>
                <a:schemeClr val="accent3">
                  <a:lumMod val="75000"/>
                </a:schemeClr>
              </a:solidFill>
              <a:latin typeface="+mj-lt"/>
            </a:endParaRPr>
          </a:p>
        </p:txBody>
      </p:sp>
    </p:spTree>
    <p:extLst>
      <p:ext uri="{BB962C8B-B14F-4D97-AF65-F5344CB8AC3E}">
        <p14:creationId xmlns:p14="http://schemas.microsoft.com/office/powerpoint/2010/main" val="495683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83" name="Google Shape;183;p19"/>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23</a:t>
            </a:fld>
            <a:endParaRPr/>
          </a:p>
        </p:txBody>
      </p:sp>
      <p:pic>
        <p:nvPicPr>
          <p:cNvPr id="6" name="Imagen 5">
            <a:extLst>
              <a:ext uri="{FF2B5EF4-FFF2-40B4-BE49-F238E27FC236}">
                <a16:creationId xmlns:a16="http://schemas.microsoft.com/office/drawing/2014/main" id="{054BCB40-6539-4F83-ABE0-A4C996CEC5CC}"/>
              </a:ext>
            </a:extLst>
          </p:cNvPr>
          <p:cNvPicPr>
            <a:picLocks noChangeAspect="1"/>
          </p:cNvPicPr>
          <p:nvPr/>
        </p:nvPicPr>
        <p:blipFill>
          <a:blip r:embed="rId3"/>
          <a:stretch>
            <a:fillRect/>
          </a:stretch>
        </p:blipFill>
        <p:spPr>
          <a:xfrm>
            <a:off x="8138659" y="181440"/>
            <a:ext cx="897763" cy="634347"/>
          </a:xfrm>
          <a:prstGeom prst="rect">
            <a:avLst/>
          </a:prstGeom>
        </p:spPr>
      </p:pic>
      <p:sp>
        <p:nvSpPr>
          <p:cNvPr id="7" name="Título 1">
            <a:extLst>
              <a:ext uri="{FF2B5EF4-FFF2-40B4-BE49-F238E27FC236}">
                <a16:creationId xmlns:a16="http://schemas.microsoft.com/office/drawing/2014/main" id="{75EDB89F-0CE2-4C9D-904A-2DE4006A02FC}"/>
              </a:ext>
            </a:extLst>
          </p:cNvPr>
          <p:cNvSpPr txBox="1">
            <a:spLocks/>
          </p:cNvSpPr>
          <p:nvPr/>
        </p:nvSpPr>
        <p:spPr>
          <a:xfrm>
            <a:off x="3729317" y="962118"/>
            <a:ext cx="4409342" cy="3057898"/>
          </a:xfrm>
          <a:prstGeom prst="rect">
            <a:avLst/>
          </a:prstGeom>
        </p:spPr>
        <p:txBody>
          <a:bodyPr vert="horz" lIns="91440" tIns="45720" rIns="91440" bIns="45720" rtlCol="0" anchor="t">
            <a:noAutofit/>
          </a:bodyPr>
          <a:lstStyle>
            <a:defPPr marR="0" lvl="0" algn="l" rtl="0">
              <a:lnSpc>
                <a:spcPct val="100000"/>
              </a:lnSpc>
              <a:spcBef>
                <a:spcPts val="0"/>
              </a:spcBef>
              <a:spcAft>
                <a:spcPts val="0"/>
              </a:spcAft>
            </a:defPPr>
            <a:lvl1pPr marR="0" lvl="0" algn="l" defTabSz="914400" rtl="0" eaLnBrk="1" latinLnBrk="0" hangingPunct="1">
              <a:lnSpc>
                <a:spcPct val="90000"/>
              </a:lnSpc>
              <a:spcBef>
                <a:spcPct val="0"/>
              </a:spcBef>
              <a:spcAft>
                <a:spcPts val="0"/>
              </a:spcAft>
              <a:buClr>
                <a:srgbClr val="000000"/>
              </a:buClr>
              <a:buFont typeface="Arial"/>
              <a:buNone/>
              <a:defRPr sz="3200" b="0" i="0" u="none" strike="noStrike" kern="1200" cap="all">
                <a:solidFill>
                  <a:schemeClr val="tx1"/>
                </a:solidFill>
                <a:effectLst/>
                <a:latin typeface="+mj-lt"/>
                <a:ea typeface="+mj-ea"/>
                <a:cs typeface="+mj-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70000"/>
              </a:lnSpc>
            </a:pPr>
            <a:endParaRPr lang="es-HN" sz="1800" b="1" dirty="0"/>
          </a:p>
        </p:txBody>
      </p:sp>
      <p:sp>
        <p:nvSpPr>
          <p:cNvPr id="12" name="Marcador de contenido 2">
            <a:extLst>
              <a:ext uri="{FF2B5EF4-FFF2-40B4-BE49-F238E27FC236}">
                <a16:creationId xmlns:a16="http://schemas.microsoft.com/office/drawing/2014/main" id="{CF1FB152-B152-4F45-A411-D42B3D974786}"/>
              </a:ext>
            </a:extLst>
          </p:cNvPr>
          <p:cNvSpPr txBox="1">
            <a:spLocks/>
          </p:cNvSpPr>
          <p:nvPr/>
        </p:nvSpPr>
        <p:spPr>
          <a:xfrm>
            <a:off x="694273" y="716104"/>
            <a:ext cx="7546935" cy="4744657"/>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s-HN" sz="1800" b="1" dirty="0">
                <a:highlight>
                  <a:srgbClr val="A4D04C"/>
                </a:highlight>
                <a:latin typeface="+mj-lt"/>
              </a:rPr>
              <a:t>EL PROFESIONALISMO DE LAS FUERZAS ARMADAS </a:t>
            </a:r>
          </a:p>
          <a:p>
            <a:pPr algn="just">
              <a:lnSpc>
                <a:spcPct val="150000"/>
              </a:lnSpc>
            </a:pPr>
            <a:r>
              <a:rPr lang="es-ES" sz="1600" dirty="0">
                <a:latin typeface="+mj-lt"/>
              </a:rPr>
              <a:t>Se refleja en la capacitación constante, el respeto por los derechos humanos y la aplicación imparcial de la ley. </a:t>
            </a:r>
          </a:p>
          <a:p>
            <a:pPr algn="just">
              <a:lnSpc>
                <a:spcPct val="150000"/>
              </a:lnSpc>
            </a:pPr>
            <a:r>
              <a:rPr lang="es-ES" sz="1600" dirty="0">
                <a:latin typeface="+mj-lt"/>
              </a:rPr>
              <a:t>Los militares deben estar preparados para enfrentar situaciones difíciles y tomar decisiones cruciales en momentos de crisis, siempre manteniendo la calma y la compostura. </a:t>
            </a:r>
            <a:r>
              <a:rPr lang="es-ES" sz="1600" b="1" dirty="0">
                <a:latin typeface="+mj-lt"/>
              </a:rPr>
              <a:t>Además, el profesionalismo implica el respeto por la diversidad, la inclusión y la igualdad de oportunidades dentro de las fuerzas armadas, promoviendo un ambiente de trabajo seguro y respetuoso para todos sus miembros. </a:t>
            </a:r>
            <a:r>
              <a:rPr lang="es-ES" sz="1600" dirty="0">
                <a:latin typeface="+mj-lt"/>
              </a:rPr>
              <a:t>En definitiva, el profesionalismo en las Fuerzas Armadas son un pilar fundamental para el funcionamiento efectivo mediante su contribución a la seguridad nacional.</a:t>
            </a:r>
          </a:p>
        </p:txBody>
      </p:sp>
    </p:spTree>
    <p:extLst>
      <p:ext uri="{BB962C8B-B14F-4D97-AF65-F5344CB8AC3E}">
        <p14:creationId xmlns:p14="http://schemas.microsoft.com/office/powerpoint/2010/main" val="1378876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83" name="Google Shape;183;p19"/>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24</a:t>
            </a:fld>
            <a:endParaRPr/>
          </a:p>
        </p:txBody>
      </p:sp>
      <p:pic>
        <p:nvPicPr>
          <p:cNvPr id="6" name="Imagen 5">
            <a:extLst>
              <a:ext uri="{FF2B5EF4-FFF2-40B4-BE49-F238E27FC236}">
                <a16:creationId xmlns:a16="http://schemas.microsoft.com/office/drawing/2014/main" id="{054BCB40-6539-4F83-ABE0-A4C996CEC5CC}"/>
              </a:ext>
            </a:extLst>
          </p:cNvPr>
          <p:cNvPicPr>
            <a:picLocks noChangeAspect="1"/>
          </p:cNvPicPr>
          <p:nvPr/>
        </p:nvPicPr>
        <p:blipFill>
          <a:blip r:embed="rId3"/>
          <a:stretch>
            <a:fillRect/>
          </a:stretch>
        </p:blipFill>
        <p:spPr>
          <a:xfrm>
            <a:off x="8138659" y="181440"/>
            <a:ext cx="897763" cy="634347"/>
          </a:xfrm>
          <a:prstGeom prst="rect">
            <a:avLst/>
          </a:prstGeom>
        </p:spPr>
      </p:pic>
      <p:sp>
        <p:nvSpPr>
          <p:cNvPr id="7" name="Título 1">
            <a:extLst>
              <a:ext uri="{FF2B5EF4-FFF2-40B4-BE49-F238E27FC236}">
                <a16:creationId xmlns:a16="http://schemas.microsoft.com/office/drawing/2014/main" id="{75EDB89F-0CE2-4C9D-904A-2DE4006A02FC}"/>
              </a:ext>
            </a:extLst>
          </p:cNvPr>
          <p:cNvSpPr txBox="1">
            <a:spLocks/>
          </p:cNvSpPr>
          <p:nvPr/>
        </p:nvSpPr>
        <p:spPr>
          <a:xfrm>
            <a:off x="3729317" y="962118"/>
            <a:ext cx="4409342" cy="3057898"/>
          </a:xfrm>
          <a:prstGeom prst="rect">
            <a:avLst/>
          </a:prstGeom>
        </p:spPr>
        <p:txBody>
          <a:bodyPr vert="horz" lIns="91440" tIns="45720" rIns="91440" bIns="45720" rtlCol="0" anchor="t">
            <a:noAutofit/>
          </a:bodyPr>
          <a:lstStyle>
            <a:defPPr marR="0" lvl="0" algn="l" rtl="0">
              <a:lnSpc>
                <a:spcPct val="100000"/>
              </a:lnSpc>
              <a:spcBef>
                <a:spcPts val="0"/>
              </a:spcBef>
              <a:spcAft>
                <a:spcPts val="0"/>
              </a:spcAft>
            </a:defPPr>
            <a:lvl1pPr marR="0" lvl="0" algn="l" defTabSz="914400" rtl="0" eaLnBrk="1" latinLnBrk="0" hangingPunct="1">
              <a:lnSpc>
                <a:spcPct val="90000"/>
              </a:lnSpc>
              <a:spcBef>
                <a:spcPct val="0"/>
              </a:spcBef>
              <a:spcAft>
                <a:spcPts val="0"/>
              </a:spcAft>
              <a:buClr>
                <a:srgbClr val="000000"/>
              </a:buClr>
              <a:buFont typeface="Arial"/>
              <a:buNone/>
              <a:defRPr sz="3200" b="0" i="0" u="none" strike="noStrike" kern="1200" cap="all">
                <a:solidFill>
                  <a:schemeClr val="tx1"/>
                </a:solidFill>
                <a:effectLst/>
                <a:latin typeface="+mj-lt"/>
                <a:ea typeface="+mj-ea"/>
                <a:cs typeface="+mj-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70000"/>
              </a:lnSpc>
            </a:pPr>
            <a:endParaRPr lang="es-HN" sz="1800" b="1" dirty="0"/>
          </a:p>
        </p:txBody>
      </p:sp>
      <p:sp>
        <p:nvSpPr>
          <p:cNvPr id="13" name="CuadroTexto 12">
            <a:extLst>
              <a:ext uri="{FF2B5EF4-FFF2-40B4-BE49-F238E27FC236}">
                <a16:creationId xmlns:a16="http://schemas.microsoft.com/office/drawing/2014/main" id="{57574E2F-AC46-441F-BDF4-51069E561886}"/>
              </a:ext>
            </a:extLst>
          </p:cNvPr>
          <p:cNvSpPr txBox="1"/>
          <p:nvPr/>
        </p:nvSpPr>
        <p:spPr>
          <a:xfrm>
            <a:off x="506505" y="154067"/>
            <a:ext cx="6996702" cy="1323439"/>
          </a:xfrm>
          <a:prstGeom prst="rect">
            <a:avLst/>
          </a:prstGeom>
          <a:solidFill>
            <a:schemeClr val="bg2">
              <a:lumMod val="20000"/>
              <a:lumOff val="80000"/>
            </a:schemeClr>
          </a:solid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s-MX" altLang="es-MX" sz="1600" b="1" i="0" u="none" strike="noStrike" kern="1200" cap="none" spc="0" normalizeH="0" baseline="0" noProof="0" dirty="0">
                <a:ln>
                  <a:noFill/>
                </a:ln>
                <a:solidFill>
                  <a:prstClr val="black"/>
                </a:solidFill>
                <a:effectLst/>
                <a:uLnTx/>
                <a:uFillTx/>
                <a:latin typeface="+mj-lt"/>
                <a:ea typeface="Times New Roman" panose="02020603050405020304" pitchFamily="18" charset="0"/>
                <a:cs typeface="Arial" panose="020B0604020202020204" pitchFamily="34" charset="0"/>
              </a:rPr>
              <a:t>Ley Constitutiva de las Fuerzas Armadas </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s-MX" altLang="es-MX" sz="1600" b="0" i="0" u="none" strike="noStrike" kern="1200" cap="none" spc="0" normalizeH="0" baseline="0" noProof="0" dirty="0">
                <a:ln>
                  <a:noFill/>
                </a:ln>
                <a:solidFill>
                  <a:prstClr val="black"/>
                </a:solidFill>
                <a:effectLst/>
                <a:uLnTx/>
                <a:uFillTx/>
                <a:latin typeface="+mj-lt"/>
                <a:ea typeface="Times New Roman" panose="02020603050405020304" pitchFamily="18" charset="0"/>
                <a:cs typeface="Arial" panose="020B0604020202020204" pitchFamily="34" charset="0"/>
              </a:rPr>
              <a:t>Art. 4 Para el cumplimiento de su misión, los miembros de las Fuerzas Armadas </a:t>
            </a:r>
            <a:r>
              <a:rPr kumimoji="0" lang="es-MX" altLang="es-MX" sz="1600" b="1" i="0" u="none" strike="noStrike" kern="1200" cap="none" spc="0" normalizeH="0" baseline="0" noProof="0" dirty="0">
                <a:ln>
                  <a:noFill/>
                </a:ln>
                <a:solidFill>
                  <a:prstClr val="black"/>
                </a:solidFill>
                <a:effectLst/>
                <a:uLnTx/>
                <a:uFillTx/>
                <a:latin typeface="+mj-lt"/>
                <a:ea typeface="Times New Roman" panose="02020603050405020304" pitchFamily="18" charset="0"/>
                <a:cs typeface="Arial" panose="020B0604020202020204" pitchFamily="34" charset="0"/>
              </a:rPr>
              <a:t>se dedicarán esencialmente a su preparación, capacitación entrenamiento y demás funciones que establece esta Ley.</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s-MX" altLang="es-MX" sz="1600" b="0" i="0" u="none" strike="noStrike" kern="1200" cap="none" spc="0" normalizeH="0" baseline="0" noProof="0" dirty="0">
                <a:ln>
                  <a:noFill/>
                </a:ln>
                <a:solidFill>
                  <a:prstClr val="black"/>
                </a:solidFill>
                <a:effectLst/>
                <a:uLnTx/>
                <a:uFillTx/>
                <a:latin typeface="+mj-lt"/>
                <a:ea typeface="Times New Roman" panose="02020603050405020304" pitchFamily="18" charset="0"/>
                <a:cs typeface="Arial" panose="020B0604020202020204" pitchFamily="34" charset="0"/>
              </a:rPr>
              <a:t> </a:t>
            </a:r>
          </a:p>
        </p:txBody>
      </p:sp>
      <p:sp>
        <p:nvSpPr>
          <p:cNvPr id="14" name="CuadroTexto 13">
            <a:extLst>
              <a:ext uri="{FF2B5EF4-FFF2-40B4-BE49-F238E27FC236}">
                <a16:creationId xmlns:a16="http://schemas.microsoft.com/office/drawing/2014/main" id="{8FDD1D52-44CD-4708-A539-0CEA26938216}"/>
              </a:ext>
            </a:extLst>
          </p:cNvPr>
          <p:cNvSpPr txBox="1"/>
          <p:nvPr/>
        </p:nvSpPr>
        <p:spPr>
          <a:xfrm>
            <a:off x="506505" y="1537453"/>
            <a:ext cx="8430666" cy="3554819"/>
          </a:xfrm>
          <a:prstGeom prst="rect">
            <a:avLst/>
          </a:prstGeom>
          <a:solidFill>
            <a:schemeClr val="accent6">
              <a:lumMod val="20000"/>
              <a:lumOff val="80000"/>
            </a:schemeClr>
          </a:solid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s-MX" altLang="es-MX" sz="1500" b="1" i="0" u="none" strike="noStrike" kern="1200" cap="none" spc="0" normalizeH="0" baseline="0" noProof="0" dirty="0">
                <a:ln>
                  <a:noFill/>
                </a:ln>
                <a:solidFill>
                  <a:prstClr val="black"/>
                </a:solidFill>
                <a:effectLst/>
                <a:uLnTx/>
                <a:uFillTx/>
                <a:latin typeface="Candara" panose="020E0502030303020204"/>
                <a:ea typeface="Times New Roman" panose="02020603050405020304" pitchFamily="18" charset="0"/>
                <a:cs typeface="Arial" panose="020B0604020202020204" pitchFamily="34" charset="0"/>
                <a:sym typeface="Arial"/>
              </a:rPr>
              <a:t>Ley de Personal de las Fuerzas Armadas </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s-ES" sz="1500" b="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Art. 9 </a:t>
            </a:r>
            <a:r>
              <a:rPr kumimoji="0" lang="es-ES" sz="1500" b="0" i="0" u="none" strike="noStrike" kern="1200" cap="none" spc="0" normalizeH="0" baseline="0" noProof="0" dirty="0">
                <a:ln>
                  <a:noFill/>
                </a:ln>
                <a:solidFill>
                  <a:prstClr val="black"/>
                </a:solidFill>
                <a:effectLst/>
                <a:uLnTx/>
                <a:uFillTx/>
                <a:latin typeface="+mj-lt"/>
                <a:ea typeface="+mn-ea"/>
                <a:cs typeface="+mn-cs"/>
              </a:rPr>
              <a:t>Son deberes de los miembros de las Fuerzas Armadas:</a:t>
            </a:r>
            <a:endParaRPr kumimoji="0" lang="es-MX" sz="1500" b="0" i="0" u="none" strike="noStrike" kern="1200" cap="none" spc="0" normalizeH="0" baseline="0" noProof="0" dirty="0">
              <a:ln>
                <a:noFill/>
              </a:ln>
              <a:solidFill>
                <a:prstClr val="black"/>
              </a:solidFill>
              <a:effectLst/>
              <a:uLnTx/>
              <a:uFillTx/>
              <a:latin typeface="+mj-lt"/>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s-ES" sz="1500" b="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7) Observar y mantener la debida consideración y respeto en las relaciones con la población en general;</a:t>
            </a:r>
            <a:endParaRPr kumimoji="0" lang="es-MX" sz="1500" b="0"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s-MX" altLang="es-MX" sz="1500" b="0"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s-MX" altLang="es-MX" sz="1500" b="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Art. 14 La formación profesional y técnica del militar de carrera, está orientada al conocimiento del arte y ciencia de la guerra.</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s-MX" altLang="es-MX" sz="1500" b="0"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a:p>
            <a:r>
              <a:rPr lang="es-ES" sz="1500" dirty="0">
                <a:latin typeface="+mj-lt"/>
                <a:cs typeface="Arial" panose="020B0604020202020204" pitchFamily="34" charset="0"/>
              </a:rPr>
              <a:t>Art 16 Ética, es un conjunto de valores que debe poseer todo militar con relación a su conducta profesional, familiar y social.</a:t>
            </a:r>
            <a:endParaRPr lang="es-MX" sz="1500" dirty="0">
              <a:latin typeface="+mj-lt"/>
              <a:cs typeface="Arial" panose="020B0604020202020204" pitchFamily="34" charset="0"/>
            </a:endParaRPr>
          </a:p>
          <a:p>
            <a:pPr lvl="0" algn="just" defTabSz="914400" eaLnBrk="0" fontAlgn="base" hangingPunct="0">
              <a:spcBef>
                <a:spcPct val="0"/>
              </a:spcBef>
              <a:spcAft>
                <a:spcPct val="0"/>
              </a:spcAft>
            </a:pPr>
            <a:endParaRPr lang="es-MX" altLang="es-MX" sz="1500" dirty="0">
              <a:latin typeface="Arial" panose="020B0604020202020204" pitchFamily="34" charset="0"/>
              <a:cs typeface="Arial" panose="020B0604020202020204" pitchFamily="34" charset="0"/>
            </a:endParaRPr>
          </a:p>
          <a:p>
            <a:pPr lvl="0" algn="just" defTabSz="914400" eaLnBrk="0" fontAlgn="base" hangingPunct="0">
              <a:spcBef>
                <a:spcPct val="0"/>
              </a:spcBef>
              <a:spcAft>
                <a:spcPct val="0"/>
              </a:spcAft>
            </a:pPr>
            <a:r>
              <a:rPr lang="es-MX" altLang="es-MX" sz="1500" dirty="0">
                <a:latin typeface="+mj-lt"/>
                <a:cs typeface="Arial" panose="020B0604020202020204" pitchFamily="34" charset="0"/>
              </a:rPr>
              <a:t>Art. 32 A los miembros de las Fuerzas Armadas que integren los cuadros orgánicos profesionales y técnicos, </a:t>
            </a:r>
            <a:r>
              <a:rPr lang="es-MX" altLang="es-MX" sz="1500" b="1" dirty="0">
                <a:latin typeface="+mj-lt"/>
                <a:cs typeface="Arial" panose="020B0604020202020204" pitchFamily="34" charset="0"/>
              </a:rPr>
              <a:t>se les debe proporcionar la formación profesional integral en los distintos centros </a:t>
            </a:r>
            <a:r>
              <a:rPr lang="es-MX" altLang="es-MX" sz="1500" dirty="0">
                <a:latin typeface="+mj-lt"/>
                <a:cs typeface="Arial" panose="020B0604020202020204" pitchFamily="34" charset="0"/>
              </a:rPr>
              <a:t>de formación y capacitación en Instituciones Nacionales o extranjeras, necesarias para su desempeño dentro de la Institución. </a:t>
            </a:r>
          </a:p>
        </p:txBody>
      </p:sp>
    </p:spTree>
    <p:extLst>
      <p:ext uri="{BB962C8B-B14F-4D97-AF65-F5344CB8AC3E}">
        <p14:creationId xmlns:p14="http://schemas.microsoft.com/office/powerpoint/2010/main" val="1494553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83" name="Google Shape;183;p19"/>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25</a:t>
            </a:fld>
            <a:endParaRPr/>
          </a:p>
        </p:txBody>
      </p:sp>
      <p:pic>
        <p:nvPicPr>
          <p:cNvPr id="6" name="Imagen 5">
            <a:extLst>
              <a:ext uri="{FF2B5EF4-FFF2-40B4-BE49-F238E27FC236}">
                <a16:creationId xmlns:a16="http://schemas.microsoft.com/office/drawing/2014/main" id="{054BCB40-6539-4F83-ABE0-A4C996CEC5CC}"/>
              </a:ext>
            </a:extLst>
          </p:cNvPr>
          <p:cNvPicPr>
            <a:picLocks noChangeAspect="1"/>
          </p:cNvPicPr>
          <p:nvPr/>
        </p:nvPicPr>
        <p:blipFill>
          <a:blip r:embed="rId3"/>
          <a:stretch>
            <a:fillRect/>
          </a:stretch>
        </p:blipFill>
        <p:spPr>
          <a:xfrm>
            <a:off x="8138659" y="181440"/>
            <a:ext cx="897763" cy="634347"/>
          </a:xfrm>
          <a:prstGeom prst="rect">
            <a:avLst/>
          </a:prstGeom>
        </p:spPr>
      </p:pic>
      <p:sp>
        <p:nvSpPr>
          <p:cNvPr id="7" name="Título 1">
            <a:extLst>
              <a:ext uri="{FF2B5EF4-FFF2-40B4-BE49-F238E27FC236}">
                <a16:creationId xmlns:a16="http://schemas.microsoft.com/office/drawing/2014/main" id="{75EDB89F-0CE2-4C9D-904A-2DE4006A02FC}"/>
              </a:ext>
            </a:extLst>
          </p:cNvPr>
          <p:cNvSpPr txBox="1">
            <a:spLocks/>
          </p:cNvSpPr>
          <p:nvPr/>
        </p:nvSpPr>
        <p:spPr>
          <a:xfrm>
            <a:off x="3729317" y="962118"/>
            <a:ext cx="4409342" cy="3057898"/>
          </a:xfrm>
          <a:prstGeom prst="rect">
            <a:avLst/>
          </a:prstGeom>
        </p:spPr>
        <p:txBody>
          <a:bodyPr vert="horz" lIns="91440" tIns="45720" rIns="91440" bIns="45720" rtlCol="0" anchor="t">
            <a:noAutofit/>
          </a:bodyPr>
          <a:lstStyle>
            <a:defPPr marR="0" lvl="0" algn="l" rtl="0">
              <a:lnSpc>
                <a:spcPct val="100000"/>
              </a:lnSpc>
              <a:spcBef>
                <a:spcPts val="0"/>
              </a:spcBef>
              <a:spcAft>
                <a:spcPts val="0"/>
              </a:spcAft>
            </a:defPPr>
            <a:lvl1pPr marR="0" lvl="0" algn="l" defTabSz="914400" rtl="0" eaLnBrk="1" latinLnBrk="0" hangingPunct="1">
              <a:lnSpc>
                <a:spcPct val="90000"/>
              </a:lnSpc>
              <a:spcBef>
                <a:spcPct val="0"/>
              </a:spcBef>
              <a:spcAft>
                <a:spcPts val="0"/>
              </a:spcAft>
              <a:buClr>
                <a:srgbClr val="000000"/>
              </a:buClr>
              <a:buFont typeface="Arial"/>
              <a:buNone/>
              <a:defRPr sz="3200" b="0" i="0" u="none" strike="noStrike" kern="1200" cap="all">
                <a:solidFill>
                  <a:schemeClr val="tx1"/>
                </a:solidFill>
                <a:effectLst/>
                <a:latin typeface="+mj-lt"/>
                <a:ea typeface="+mj-ea"/>
                <a:cs typeface="+mj-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70000"/>
              </a:lnSpc>
            </a:pPr>
            <a:endParaRPr lang="es-HN" sz="1800" b="1" dirty="0"/>
          </a:p>
        </p:txBody>
      </p:sp>
      <p:sp>
        <p:nvSpPr>
          <p:cNvPr id="12" name="Marcador de contenido 2">
            <a:extLst>
              <a:ext uri="{FF2B5EF4-FFF2-40B4-BE49-F238E27FC236}">
                <a16:creationId xmlns:a16="http://schemas.microsoft.com/office/drawing/2014/main" id="{CF1FB152-B152-4F45-A411-D42B3D974786}"/>
              </a:ext>
            </a:extLst>
          </p:cNvPr>
          <p:cNvSpPr txBox="1">
            <a:spLocks/>
          </p:cNvSpPr>
          <p:nvPr/>
        </p:nvSpPr>
        <p:spPr>
          <a:xfrm>
            <a:off x="563100" y="734938"/>
            <a:ext cx="7880145" cy="3811425"/>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s-HN" sz="1600" b="1" dirty="0">
                <a:highlight>
                  <a:srgbClr val="A4D04C"/>
                </a:highlight>
                <a:latin typeface="+mj-lt"/>
              </a:rPr>
              <a:t>LAS FF.AA. SON APOLITICAS </a:t>
            </a:r>
          </a:p>
          <a:p>
            <a:pPr algn="just"/>
            <a:r>
              <a:rPr lang="es-ES" dirty="0">
                <a:latin typeface="+mj-lt"/>
              </a:rPr>
              <a:t>Las Fuerzas Armadas </a:t>
            </a:r>
            <a:r>
              <a:rPr lang="es-ES" b="1" dirty="0">
                <a:latin typeface="+mj-lt"/>
              </a:rPr>
              <a:t>son uno de los soportes del Estado </a:t>
            </a:r>
            <a:r>
              <a:rPr lang="es-ES" dirty="0">
                <a:latin typeface="+mj-lt"/>
              </a:rPr>
              <a:t>en el plano interno y en la política internacional. </a:t>
            </a:r>
          </a:p>
          <a:p>
            <a:pPr algn="just"/>
            <a:endParaRPr lang="es-ES" dirty="0">
              <a:latin typeface="+mj-lt"/>
            </a:endParaRPr>
          </a:p>
          <a:p>
            <a:pPr algn="just"/>
            <a:r>
              <a:rPr lang="es-ES" dirty="0">
                <a:latin typeface="+mj-lt"/>
              </a:rPr>
              <a:t>Las Fuerzas Armadas NO deben caer en la confrontación con quienes buscan alcanzar el poder. Pero esto no significa un apartamiento intelectual de las realidades políticas.</a:t>
            </a:r>
          </a:p>
          <a:p>
            <a:pPr algn="just"/>
            <a:endParaRPr lang="es-ES" dirty="0">
              <a:latin typeface="+mj-lt"/>
            </a:endParaRPr>
          </a:p>
          <a:p>
            <a:pPr algn="just"/>
            <a:r>
              <a:rPr lang="es-ES" b="1" dirty="0">
                <a:latin typeface="+mj-lt"/>
              </a:rPr>
              <a:t>Los militares comprenden la necesidad de una formación política profunda: para entender cuál es su papel de asesores y consejeros de los gobernantes en materia de defensa y seguridad, cuáles son los límites del poder de las armas en la decisión política, y cuál es su puesto en la sociedad.</a:t>
            </a:r>
          </a:p>
          <a:p>
            <a:pPr algn="just"/>
            <a:endParaRPr lang="es-ES" dirty="0">
              <a:latin typeface="+mj-lt"/>
            </a:endParaRPr>
          </a:p>
          <a:p>
            <a:pPr algn="just"/>
            <a:r>
              <a:rPr lang="es-ES" dirty="0">
                <a:latin typeface="+mj-lt"/>
              </a:rPr>
              <a:t>El militar profesional contemporáneo no puede ser apenas un experto en cuestiones técnicas y un desconocedor de las realidades políticas y sociales de su entorno. Necesita elementos de crítica de su propia práctica profesional, que incluyan un entendimiento cabal del sitio institucional que ocupa su organización dentro del Estado, pues los mandos participan en procesos de toma de decisiones que no se pueden escindir del complejo mundo de las políticas públicas.</a:t>
            </a:r>
          </a:p>
          <a:p>
            <a:pPr algn="just">
              <a:lnSpc>
                <a:spcPct val="150000"/>
              </a:lnSpc>
            </a:pPr>
            <a:endParaRPr lang="es-ES" sz="1300" dirty="0">
              <a:latin typeface="+mj-lt"/>
            </a:endParaRPr>
          </a:p>
        </p:txBody>
      </p:sp>
    </p:spTree>
    <p:extLst>
      <p:ext uri="{BB962C8B-B14F-4D97-AF65-F5344CB8AC3E}">
        <p14:creationId xmlns:p14="http://schemas.microsoft.com/office/powerpoint/2010/main" val="2354283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83" name="Google Shape;183;p19"/>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26</a:t>
            </a:fld>
            <a:endParaRPr/>
          </a:p>
        </p:txBody>
      </p:sp>
      <p:pic>
        <p:nvPicPr>
          <p:cNvPr id="6" name="Imagen 5">
            <a:extLst>
              <a:ext uri="{FF2B5EF4-FFF2-40B4-BE49-F238E27FC236}">
                <a16:creationId xmlns:a16="http://schemas.microsoft.com/office/drawing/2014/main" id="{054BCB40-6539-4F83-ABE0-A4C996CEC5CC}"/>
              </a:ext>
            </a:extLst>
          </p:cNvPr>
          <p:cNvPicPr>
            <a:picLocks noChangeAspect="1"/>
          </p:cNvPicPr>
          <p:nvPr/>
        </p:nvPicPr>
        <p:blipFill>
          <a:blip r:embed="rId3"/>
          <a:stretch>
            <a:fillRect/>
          </a:stretch>
        </p:blipFill>
        <p:spPr>
          <a:xfrm>
            <a:off x="8138659" y="181440"/>
            <a:ext cx="897763" cy="634347"/>
          </a:xfrm>
          <a:prstGeom prst="rect">
            <a:avLst/>
          </a:prstGeom>
        </p:spPr>
      </p:pic>
      <p:sp>
        <p:nvSpPr>
          <p:cNvPr id="7" name="Título 1">
            <a:extLst>
              <a:ext uri="{FF2B5EF4-FFF2-40B4-BE49-F238E27FC236}">
                <a16:creationId xmlns:a16="http://schemas.microsoft.com/office/drawing/2014/main" id="{75EDB89F-0CE2-4C9D-904A-2DE4006A02FC}"/>
              </a:ext>
            </a:extLst>
          </p:cNvPr>
          <p:cNvSpPr txBox="1">
            <a:spLocks/>
          </p:cNvSpPr>
          <p:nvPr/>
        </p:nvSpPr>
        <p:spPr>
          <a:xfrm>
            <a:off x="3729317" y="962118"/>
            <a:ext cx="4409342" cy="3057898"/>
          </a:xfrm>
          <a:prstGeom prst="rect">
            <a:avLst/>
          </a:prstGeom>
        </p:spPr>
        <p:txBody>
          <a:bodyPr vert="horz" lIns="91440" tIns="45720" rIns="91440" bIns="45720" rtlCol="0" anchor="t">
            <a:noAutofit/>
          </a:bodyPr>
          <a:lstStyle>
            <a:defPPr marR="0" lvl="0" algn="l" rtl="0">
              <a:lnSpc>
                <a:spcPct val="100000"/>
              </a:lnSpc>
              <a:spcBef>
                <a:spcPts val="0"/>
              </a:spcBef>
              <a:spcAft>
                <a:spcPts val="0"/>
              </a:spcAft>
            </a:defPPr>
            <a:lvl1pPr marR="0" lvl="0" algn="l" defTabSz="914400" rtl="0" eaLnBrk="1" latinLnBrk="0" hangingPunct="1">
              <a:lnSpc>
                <a:spcPct val="90000"/>
              </a:lnSpc>
              <a:spcBef>
                <a:spcPct val="0"/>
              </a:spcBef>
              <a:spcAft>
                <a:spcPts val="0"/>
              </a:spcAft>
              <a:buClr>
                <a:srgbClr val="000000"/>
              </a:buClr>
              <a:buFont typeface="Arial"/>
              <a:buNone/>
              <a:defRPr sz="3200" b="0" i="0" u="none" strike="noStrike" kern="1200" cap="all">
                <a:solidFill>
                  <a:schemeClr val="tx1"/>
                </a:solidFill>
                <a:effectLst/>
                <a:latin typeface="+mj-lt"/>
                <a:ea typeface="+mj-ea"/>
                <a:cs typeface="+mj-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70000"/>
              </a:lnSpc>
            </a:pPr>
            <a:endParaRPr lang="es-HN" sz="1800" b="1" dirty="0"/>
          </a:p>
        </p:txBody>
      </p:sp>
      <p:sp>
        <p:nvSpPr>
          <p:cNvPr id="15" name="CuadroTexto 14">
            <a:extLst>
              <a:ext uri="{FF2B5EF4-FFF2-40B4-BE49-F238E27FC236}">
                <a16:creationId xmlns:a16="http://schemas.microsoft.com/office/drawing/2014/main" id="{5E4CF919-19D4-4CCD-8A86-1C31F41F9953}"/>
              </a:ext>
            </a:extLst>
          </p:cNvPr>
          <p:cNvSpPr txBox="1"/>
          <p:nvPr/>
        </p:nvSpPr>
        <p:spPr>
          <a:xfrm>
            <a:off x="694097" y="1210111"/>
            <a:ext cx="2662052" cy="3539430"/>
          </a:xfrm>
          <a:prstGeom prst="rect">
            <a:avLst/>
          </a:prstGeom>
          <a:noFill/>
        </p:spPr>
        <p:txBody>
          <a:bodyPr wrap="square">
            <a:spAutoFit/>
          </a:bodyPr>
          <a:lstStyle/>
          <a:p>
            <a:pPr algn="ctr"/>
            <a:r>
              <a:rPr lang="es-ES" b="1" dirty="0">
                <a:highlight>
                  <a:srgbClr val="A4D04C"/>
                </a:highlight>
                <a:latin typeface="+mj-lt"/>
              </a:rPr>
              <a:t>LAS FF.AA. SON OBEDIENTES Y NO DELIBERANTES</a:t>
            </a:r>
          </a:p>
          <a:p>
            <a:endParaRPr lang="es-ES" b="1" dirty="0">
              <a:highlight>
                <a:srgbClr val="A4D04C"/>
              </a:highlight>
              <a:latin typeface="+mj-lt"/>
            </a:endParaRPr>
          </a:p>
          <a:p>
            <a:endParaRPr lang="es-ES" b="1" dirty="0">
              <a:highlight>
                <a:srgbClr val="A4D04C"/>
              </a:highlight>
              <a:latin typeface="+mj-lt"/>
            </a:endParaRPr>
          </a:p>
          <a:p>
            <a:pPr algn="just"/>
            <a:r>
              <a:rPr lang="es-ES" dirty="0">
                <a:latin typeface="+mj-lt"/>
              </a:rPr>
              <a:t>Las Fuerzas Armadas están subordinadas al poder civil y deben obedecer las órdenes e instrucciones de las autoridades legítimas.</a:t>
            </a:r>
          </a:p>
          <a:p>
            <a:pPr algn="just"/>
            <a:r>
              <a:rPr lang="es-ES" b="1" dirty="0">
                <a:latin typeface="+mj-lt"/>
              </a:rPr>
              <a:t>NO pueden cuestionar ni debatir las decisiones tomadas por la autoridad civil a la que están subordinadas.</a:t>
            </a:r>
          </a:p>
          <a:p>
            <a:pPr algn="just"/>
            <a:endParaRPr lang="es-ES" dirty="0">
              <a:latin typeface="+mj-lt"/>
            </a:endParaRPr>
          </a:p>
          <a:p>
            <a:pPr algn="just"/>
            <a:endParaRPr lang="es-ES" dirty="0">
              <a:latin typeface="+mj-lt"/>
            </a:endParaRPr>
          </a:p>
          <a:p>
            <a:endParaRPr lang="es-HN" b="1" dirty="0">
              <a:highlight>
                <a:srgbClr val="A4D04C"/>
              </a:highlight>
              <a:latin typeface="+mj-lt"/>
            </a:endParaRPr>
          </a:p>
        </p:txBody>
      </p:sp>
      <p:sp>
        <p:nvSpPr>
          <p:cNvPr id="16" name="Marcador de contenido 2">
            <a:extLst>
              <a:ext uri="{FF2B5EF4-FFF2-40B4-BE49-F238E27FC236}">
                <a16:creationId xmlns:a16="http://schemas.microsoft.com/office/drawing/2014/main" id="{AF624936-1A42-41B4-B462-A7843455E790}"/>
              </a:ext>
            </a:extLst>
          </p:cNvPr>
          <p:cNvSpPr txBox="1">
            <a:spLocks/>
          </p:cNvSpPr>
          <p:nvPr/>
        </p:nvSpPr>
        <p:spPr>
          <a:xfrm>
            <a:off x="3729317" y="375583"/>
            <a:ext cx="4618490" cy="4767817"/>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just">
              <a:buNone/>
            </a:pPr>
            <a:r>
              <a:rPr lang="es-ES" sz="1400" b="1" dirty="0">
                <a:solidFill>
                  <a:schemeClr val="tx1"/>
                </a:solidFill>
                <a:latin typeface="+mj-lt"/>
              </a:rPr>
              <a:t>Autonomía Limitada</a:t>
            </a:r>
            <a:r>
              <a:rPr lang="es-ES" sz="1400" dirty="0">
                <a:solidFill>
                  <a:schemeClr val="tx1"/>
                </a:solidFill>
                <a:latin typeface="+mj-lt"/>
              </a:rPr>
              <a:t>:</a:t>
            </a:r>
          </a:p>
          <a:p>
            <a:pPr algn="just"/>
            <a:r>
              <a:rPr lang="es-ES" sz="1400" dirty="0">
                <a:solidFill>
                  <a:schemeClr val="tx1"/>
                </a:solidFill>
                <a:latin typeface="+mj-lt"/>
              </a:rPr>
              <a:t>Aunque están subordinadas, las Fuerzas Armadas aún mantienen ciertos grados de autonomía normativa y funcional.</a:t>
            </a:r>
          </a:p>
          <a:p>
            <a:pPr algn="just"/>
            <a:r>
              <a:rPr lang="es-ES" sz="1400" dirty="0">
                <a:solidFill>
                  <a:schemeClr val="tx1"/>
                </a:solidFill>
                <a:latin typeface="+mj-lt"/>
              </a:rPr>
              <a:t>Esta autonomía se refiere a su capacidad para tomar decisiones dentro de los límites establecidos por la ley y la Constitución.</a:t>
            </a:r>
          </a:p>
          <a:p>
            <a:pPr marL="0" indent="0" algn="just">
              <a:buNone/>
            </a:pPr>
            <a:endParaRPr lang="es-ES" sz="1400" dirty="0">
              <a:latin typeface="+mj-lt"/>
            </a:endParaRPr>
          </a:p>
          <a:p>
            <a:pPr marL="0" indent="0" algn="just">
              <a:buNone/>
            </a:pPr>
            <a:r>
              <a:rPr lang="es-ES" sz="1400" dirty="0">
                <a:solidFill>
                  <a:schemeClr val="tx1">
                    <a:lumMod val="95000"/>
                    <a:lumOff val="5000"/>
                  </a:schemeClr>
                </a:solidFill>
                <a:latin typeface="+mj-lt"/>
              </a:rPr>
              <a:t>Las Fuerzas Armadas son obedientes y no deliberantes:</a:t>
            </a:r>
          </a:p>
          <a:p>
            <a:pPr algn="just"/>
            <a:r>
              <a:rPr lang="es-ES" sz="1400" dirty="0">
                <a:solidFill>
                  <a:schemeClr val="tx1">
                    <a:lumMod val="95000"/>
                    <a:lumOff val="5000"/>
                  </a:schemeClr>
                </a:solidFill>
                <a:latin typeface="+mj-lt"/>
              </a:rPr>
              <a:t>No pueden sindicalizarse, </a:t>
            </a:r>
          </a:p>
          <a:p>
            <a:pPr algn="just"/>
            <a:r>
              <a:rPr lang="es-ES" sz="1400" dirty="0">
                <a:solidFill>
                  <a:schemeClr val="tx1">
                    <a:lumMod val="95000"/>
                    <a:lumOff val="5000"/>
                  </a:schemeClr>
                </a:solidFill>
                <a:latin typeface="+mj-lt"/>
              </a:rPr>
              <a:t>No pueden participar en actividades políticas mientras están en servicio activo. </a:t>
            </a:r>
          </a:p>
          <a:p>
            <a:pPr algn="just"/>
            <a:r>
              <a:rPr lang="es-ES" sz="1400" dirty="0">
                <a:solidFill>
                  <a:schemeClr val="tx1">
                    <a:lumMod val="95000"/>
                    <a:lumOff val="5000"/>
                  </a:schemeClr>
                </a:solidFill>
                <a:latin typeface="+mj-lt"/>
              </a:rPr>
              <a:t>No pueden cuestionar las ordenes de la autoridad civil. </a:t>
            </a:r>
          </a:p>
          <a:p>
            <a:pPr marL="0" indent="0" algn="just">
              <a:buNone/>
            </a:pPr>
            <a:r>
              <a:rPr lang="es-ES" sz="1400" b="1" dirty="0">
                <a:solidFill>
                  <a:schemeClr val="tx1">
                    <a:lumMod val="95000"/>
                    <a:lumOff val="5000"/>
                  </a:schemeClr>
                </a:solidFill>
                <a:latin typeface="+mj-lt"/>
              </a:rPr>
              <a:t>Esta característica es fundamental para mantener el equilibrio entre la seguridad nacional y la democracia en un país.</a:t>
            </a:r>
            <a:endParaRPr lang="es-ES" sz="1400" b="1" dirty="0">
              <a:latin typeface="+mj-lt"/>
            </a:endParaRPr>
          </a:p>
        </p:txBody>
      </p:sp>
    </p:spTree>
    <p:extLst>
      <p:ext uri="{BB962C8B-B14F-4D97-AF65-F5344CB8AC3E}">
        <p14:creationId xmlns:p14="http://schemas.microsoft.com/office/powerpoint/2010/main" val="583555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83" name="Google Shape;183;p19"/>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27</a:t>
            </a:fld>
            <a:endParaRPr/>
          </a:p>
        </p:txBody>
      </p:sp>
      <p:pic>
        <p:nvPicPr>
          <p:cNvPr id="6" name="Imagen 5">
            <a:extLst>
              <a:ext uri="{FF2B5EF4-FFF2-40B4-BE49-F238E27FC236}">
                <a16:creationId xmlns:a16="http://schemas.microsoft.com/office/drawing/2014/main" id="{054BCB40-6539-4F83-ABE0-A4C996CEC5CC}"/>
              </a:ext>
            </a:extLst>
          </p:cNvPr>
          <p:cNvPicPr>
            <a:picLocks noChangeAspect="1"/>
          </p:cNvPicPr>
          <p:nvPr/>
        </p:nvPicPr>
        <p:blipFill>
          <a:blip r:embed="rId3"/>
          <a:stretch>
            <a:fillRect/>
          </a:stretch>
        </p:blipFill>
        <p:spPr>
          <a:xfrm>
            <a:off x="8138659" y="181440"/>
            <a:ext cx="897763" cy="634347"/>
          </a:xfrm>
          <a:prstGeom prst="rect">
            <a:avLst/>
          </a:prstGeom>
        </p:spPr>
      </p:pic>
      <p:sp>
        <p:nvSpPr>
          <p:cNvPr id="7" name="Título 1">
            <a:extLst>
              <a:ext uri="{FF2B5EF4-FFF2-40B4-BE49-F238E27FC236}">
                <a16:creationId xmlns:a16="http://schemas.microsoft.com/office/drawing/2014/main" id="{75EDB89F-0CE2-4C9D-904A-2DE4006A02FC}"/>
              </a:ext>
            </a:extLst>
          </p:cNvPr>
          <p:cNvSpPr txBox="1">
            <a:spLocks/>
          </p:cNvSpPr>
          <p:nvPr/>
        </p:nvSpPr>
        <p:spPr>
          <a:xfrm>
            <a:off x="3729317" y="962118"/>
            <a:ext cx="4409342" cy="3057898"/>
          </a:xfrm>
          <a:prstGeom prst="rect">
            <a:avLst/>
          </a:prstGeom>
        </p:spPr>
        <p:txBody>
          <a:bodyPr vert="horz" lIns="91440" tIns="45720" rIns="91440" bIns="45720" rtlCol="0" anchor="t">
            <a:noAutofit/>
          </a:bodyPr>
          <a:lstStyle>
            <a:defPPr marR="0" lvl="0" algn="l" rtl="0">
              <a:lnSpc>
                <a:spcPct val="100000"/>
              </a:lnSpc>
              <a:spcBef>
                <a:spcPts val="0"/>
              </a:spcBef>
              <a:spcAft>
                <a:spcPts val="0"/>
              </a:spcAft>
            </a:defPPr>
            <a:lvl1pPr marR="0" lvl="0" algn="l" defTabSz="914400" rtl="0" eaLnBrk="1" latinLnBrk="0" hangingPunct="1">
              <a:lnSpc>
                <a:spcPct val="90000"/>
              </a:lnSpc>
              <a:spcBef>
                <a:spcPct val="0"/>
              </a:spcBef>
              <a:spcAft>
                <a:spcPts val="0"/>
              </a:spcAft>
              <a:buClr>
                <a:srgbClr val="000000"/>
              </a:buClr>
              <a:buFont typeface="Arial"/>
              <a:buNone/>
              <a:defRPr sz="3200" b="0" i="0" u="none" strike="noStrike" kern="1200" cap="all">
                <a:solidFill>
                  <a:schemeClr val="tx1"/>
                </a:solidFill>
                <a:effectLst/>
                <a:latin typeface="+mj-lt"/>
                <a:ea typeface="+mj-ea"/>
                <a:cs typeface="+mj-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70000"/>
              </a:lnSpc>
            </a:pPr>
            <a:endParaRPr lang="es-HN" sz="1800" b="1" dirty="0"/>
          </a:p>
        </p:txBody>
      </p:sp>
      <p:sp>
        <p:nvSpPr>
          <p:cNvPr id="8" name="CuadroTexto 7">
            <a:extLst>
              <a:ext uri="{FF2B5EF4-FFF2-40B4-BE49-F238E27FC236}">
                <a16:creationId xmlns:a16="http://schemas.microsoft.com/office/drawing/2014/main" id="{C386EE57-0521-42CC-9A3F-40809EB720F7}"/>
              </a:ext>
            </a:extLst>
          </p:cNvPr>
          <p:cNvSpPr txBox="1"/>
          <p:nvPr/>
        </p:nvSpPr>
        <p:spPr>
          <a:xfrm>
            <a:off x="3163199" y="872642"/>
            <a:ext cx="5424341" cy="584775"/>
          </a:xfrm>
          <a:prstGeom prst="rect">
            <a:avLst/>
          </a:prstGeom>
          <a:noFill/>
        </p:spPr>
        <p:txBody>
          <a:bodyPr wrap="square">
            <a:spAutoFit/>
          </a:bodyPr>
          <a:lstStyle/>
          <a:p>
            <a:r>
              <a:rPr kumimoji="0" lang="es-ES" sz="2000" b="1" i="0" u="none" strike="noStrike" kern="1200" cap="all" spc="0" normalizeH="0" baseline="0" noProof="0" dirty="0">
                <a:ln>
                  <a:noFill/>
                </a:ln>
                <a:solidFill>
                  <a:schemeClr val="tx1"/>
                </a:solidFill>
                <a:effectLst/>
                <a:uLnTx/>
                <a:uFillTx/>
                <a:latin typeface="+mj-lt"/>
                <a:ea typeface="+mj-ea"/>
                <a:cs typeface="+mj-cs"/>
              </a:rPr>
              <a:t>Artículo 272. </a:t>
            </a:r>
          </a:p>
          <a:p>
            <a:endParaRPr lang="es-HN" sz="1200" dirty="0">
              <a:latin typeface="+mj-lt"/>
            </a:endParaRPr>
          </a:p>
        </p:txBody>
      </p:sp>
      <p:pic>
        <p:nvPicPr>
          <p:cNvPr id="9" name="Imagen 8">
            <a:extLst>
              <a:ext uri="{FF2B5EF4-FFF2-40B4-BE49-F238E27FC236}">
                <a16:creationId xmlns:a16="http://schemas.microsoft.com/office/drawing/2014/main" id="{16195FBB-C09F-4D12-9E8E-EA72F2EFB3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774" y="0"/>
            <a:ext cx="2544007" cy="5143400"/>
          </a:xfrm>
          <a:prstGeom prst="rect">
            <a:avLst/>
          </a:prstGeom>
        </p:spPr>
      </p:pic>
      <p:sp>
        <p:nvSpPr>
          <p:cNvPr id="12" name="CuadroTexto 11">
            <a:extLst>
              <a:ext uri="{FF2B5EF4-FFF2-40B4-BE49-F238E27FC236}">
                <a16:creationId xmlns:a16="http://schemas.microsoft.com/office/drawing/2014/main" id="{F3F122CB-A429-4814-8CBB-0F64C262449A}"/>
              </a:ext>
            </a:extLst>
          </p:cNvPr>
          <p:cNvSpPr txBox="1"/>
          <p:nvPr/>
        </p:nvSpPr>
        <p:spPr>
          <a:xfrm>
            <a:off x="3163199" y="1546893"/>
            <a:ext cx="5505672" cy="2185214"/>
          </a:xfrm>
          <a:prstGeom prst="rect">
            <a:avLst/>
          </a:prstGeom>
          <a:noFill/>
        </p:spPr>
        <p:txBody>
          <a:bodyPr wrap="square">
            <a:spAutoFit/>
          </a:bodyPr>
          <a:lstStyle/>
          <a:p>
            <a:pPr algn="just"/>
            <a:r>
              <a:rPr lang="es-ES" sz="1600" dirty="0">
                <a:latin typeface="+mj-lt"/>
              </a:rPr>
              <a:t>Cooperarán con la Policía Nacional en la conservación del orden público. a efecto de </a:t>
            </a:r>
            <a:r>
              <a:rPr lang="es-ES" sz="1800" b="1" dirty="0">
                <a:solidFill>
                  <a:schemeClr val="accent3">
                    <a:lumMod val="75000"/>
                  </a:schemeClr>
                </a:solidFill>
                <a:latin typeface="+mj-lt"/>
              </a:rPr>
              <a:t>garantizar el libre ejercicio del sufragio, la custodia, transporte y vigilancia de los materiales electorales y demás aspectos de seguridad del proceso</a:t>
            </a:r>
            <a:r>
              <a:rPr lang="es-ES" sz="1600" dirty="0">
                <a:solidFill>
                  <a:schemeClr val="accent3">
                    <a:lumMod val="75000"/>
                  </a:schemeClr>
                </a:solidFill>
                <a:latin typeface="+mj-lt"/>
              </a:rPr>
              <a:t>, </a:t>
            </a:r>
            <a:r>
              <a:rPr lang="es-ES" sz="1600" dirty="0">
                <a:latin typeface="+mj-lt"/>
              </a:rPr>
              <a:t>el Presidente de la República, pondrá a las Fuerzas Armadas a disposición del Tribunal Supremo Electoral, desde un mes (1) antes de las elecciones, hasta la declaratoria de las mismas.</a:t>
            </a:r>
            <a:endParaRPr lang="es-HN" sz="1600" dirty="0">
              <a:latin typeface="+mj-lt"/>
            </a:endParaRPr>
          </a:p>
        </p:txBody>
      </p:sp>
    </p:spTree>
    <p:extLst>
      <p:ext uri="{BB962C8B-B14F-4D97-AF65-F5344CB8AC3E}">
        <p14:creationId xmlns:p14="http://schemas.microsoft.com/office/powerpoint/2010/main" val="617218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83" name="Google Shape;183;p19"/>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28</a:t>
            </a:fld>
            <a:endParaRPr/>
          </a:p>
        </p:txBody>
      </p:sp>
      <p:pic>
        <p:nvPicPr>
          <p:cNvPr id="6" name="Imagen 5">
            <a:extLst>
              <a:ext uri="{FF2B5EF4-FFF2-40B4-BE49-F238E27FC236}">
                <a16:creationId xmlns:a16="http://schemas.microsoft.com/office/drawing/2014/main" id="{054BCB40-6539-4F83-ABE0-A4C996CEC5CC}"/>
              </a:ext>
            </a:extLst>
          </p:cNvPr>
          <p:cNvPicPr>
            <a:picLocks noChangeAspect="1"/>
          </p:cNvPicPr>
          <p:nvPr/>
        </p:nvPicPr>
        <p:blipFill>
          <a:blip r:embed="rId3"/>
          <a:stretch>
            <a:fillRect/>
          </a:stretch>
        </p:blipFill>
        <p:spPr>
          <a:xfrm>
            <a:off x="8138659" y="181440"/>
            <a:ext cx="897763" cy="634347"/>
          </a:xfrm>
          <a:prstGeom prst="rect">
            <a:avLst/>
          </a:prstGeom>
        </p:spPr>
      </p:pic>
      <p:sp>
        <p:nvSpPr>
          <p:cNvPr id="7" name="Título 1">
            <a:extLst>
              <a:ext uri="{FF2B5EF4-FFF2-40B4-BE49-F238E27FC236}">
                <a16:creationId xmlns:a16="http://schemas.microsoft.com/office/drawing/2014/main" id="{75EDB89F-0CE2-4C9D-904A-2DE4006A02FC}"/>
              </a:ext>
            </a:extLst>
          </p:cNvPr>
          <p:cNvSpPr txBox="1">
            <a:spLocks/>
          </p:cNvSpPr>
          <p:nvPr/>
        </p:nvSpPr>
        <p:spPr>
          <a:xfrm>
            <a:off x="3729317" y="962118"/>
            <a:ext cx="4409342" cy="3057898"/>
          </a:xfrm>
          <a:prstGeom prst="rect">
            <a:avLst/>
          </a:prstGeom>
        </p:spPr>
        <p:txBody>
          <a:bodyPr vert="horz" lIns="91440" tIns="45720" rIns="91440" bIns="45720" rtlCol="0" anchor="t">
            <a:noAutofit/>
          </a:bodyPr>
          <a:lstStyle>
            <a:defPPr marR="0" lvl="0" algn="l" rtl="0">
              <a:lnSpc>
                <a:spcPct val="100000"/>
              </a:lnSpc>
              <a:spcBef>
                <a:spcPts val="0"/>
              </a:spcBef>
              <a:spcAft>
                <a:spcPts val="0"/>
              </a:spcAft>
            </a:defPPr>
            <a:lvl1pPr marR="0" lvl="0" algn="l" defTabSz="914400" rtl="0" eaLnBrk="1" latinLnBrk="0" hangingPunct="1">
              <a:lnSpc>
                <a:spcPct val="90000"/>
              </a:lnSpc>
              <a:spcBef>
                <a:spcPct val="0"/>
              </a:spcBef>
              <a:spcAft>
                <a:spcPts val="0"/>
              </a:spcAft>
              <a:buClr>
                <a:srgbClr val="000000"/>
              </a:buClr>
              <a:buFont typeface="Arial"/>
              <a:buNone/>
              <a:defRPr sz="3200" b="0" i="0" u="none" strike="noStrike" kern="1200" cap="all">
                <a:solidFill>
                  <a:schemeClr val="tx1"/>
                </a:solidFill>
                <a:effectLst/>
                <a:latin typeface="+mj-lt"/>
                <a:ea typeface="+mj-ea"/>
                <a:cs typeface="+mj-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70000"/>
              </a:lnSpc>
            </a:pPr>
            <a:endParaRPr lang="es-HN" sz="1800" b="1" dirty="0"/>
          </a:p>
        </p:txBody>
      </p:sp>
      <p:pic>
        <p:nvPicPr>
          <p:cNvPr id="9" name="Imagen 8">
            <a:extLst>
              <a:ext uri="{FF2B5EF4-FFF2-40B4-BE49-F238E27FC236}">
                <a16:creationId xmlns:a16="http://schemas.microsoft.com/office/drawing/2014/main" id="{16195FBB-C09F-4D12-9E8E-EA72F2EFB3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774" y="0"/>
            <a:ext cx="2544007" cy="5143400"/>
          </a:xfrm>
          <a:prstGeom prst="rect">
            <a:avLst/>
          </a:prstGeom>
        </p:spPr>
      </p:pic>
      <p:sp>
        <p:nvSpPr>
          <p:cNvPr id="12" name="Título 1">
            <a:extLst>
              <a:ext uri="{FF2B5EF4-FFF2-40B4-BE49-F238E27FC236}">
                <a16:creationId xmlns:a16="http://schemas.microsoft.com/office/drawing/2014/main" id="{1BAC1B77-8A12-489F-89C1-5A481A3CF47F}"/>
              </a:ext>
            </a:extLst>
          </p:cNvPr>
          <p:cNvSpPr txBox="1">
            <a:spLocks/>
          </p:cNvSpPr>
          <p:nvPr/>
        </p:nvSpPr>
        <p:spPr>
          <a:xfrm>
            <a:off x="3045405" y="600635"/>
            <a:ext cx="2941108" cy="5766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2800" b="1" i="0" u="none" strike="noStrike" kern="1200" cap="all" spc="0" normalizeH="0" baseline="0" noProof="0" dirty="0">
                <a:ln>
                  <a:noFill/>
                </a:ln>
                <a:solidFill>
                  <a:sysClr val="windowText" lastClr="000000"/>
                </a:solidFill>
                <a:effectLst/>
                <a:uLnTx/>
                <a:uFillTx/>
                <a:ea typeface="+mj-ea"/>
                <a:cs typeface="+mj-cs"/>
              </a:rPr>
              <a:t>Artículo 274. </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s-ES" sz="2000" b="0" i="0" u="none" strike="noStrike" kern="1200" cap="none" spc="0" normalizeH="0" baseline="0" noProof="0" dirty="0">
              <a:ln>
                <a:noFill/>
              </a:ln>
              <a:solidFill>
                <a:sysClr val="windowText" lastClr="000000"/>
              </a:solidFill>
              <a:effectLst/>
              <a:uLnTx/>
              <a:uFillTx/>
              <a:ea typeface="+mj-ea"/>
              <a:cs typeface="+mj-cs"/>
            </a:endParaRPr>
          </a:p>
        </p:txBody>
      </p:sp>
      <p:sp>
        <p:nvSpPr>
          <p:cNvPr id="13" name="CuadroTexto 12">
            <a:extLst>
              <a:ext uri="{FF2B5EF4-FFF2-40B4-BE49-F238E27FC236}">
                <a16:creationId xmlns:a16="http://schemas.microsoft.com/office/drawing/2014/main" id="{FCA7B555-BA25-468C-B0D8-8BF573F2B4D7}"/>
              </a:ext>
            </a:extLst>
          </p:cNvPr>
          <p:cNvSpPr txBox="1"/>
          <p:nvPr/>
        </p:nvSpPr>
        <p:spPr>
          <a:xfrm>
            <a:off x="2993528" y="1123484"/>
            <a:ext cx="5460190" cy="3323987"/>
          </a:xfrm>
          <a:prstGeom prst="rect">
            <a:avLst/>
          </a:prstGeom>
          <a:noFill/>
        </p:spPr>
        <p:txBody>
          <a:bodyPr wrap="square">
            <a:spAutoFit/>
          </a:bodyPr>
          <a:lstStyle/>
          <a:p>
            <a:pPr algn="just"/>
            <a:r>
              <a:rPr lang="es-ES" sz="1600" dirty="0">
                <a:latin typeface="+mj-lt"/>
              </a:rPr>
              <a:t>Las Fuerzas Armadas estarán sujetas a las disposiciones de su ley constitutiva y a las demás leyes y reglamentos que regulen su funcionamiento.</a:t>
            </a:r>
          </a:p>
          <a:p>
            <a:pPr algn="just"/>
            <a:endParaRPr lang="es-ES" sz="1600" dirty="0">
              <a:latin typeface="+mj-lt"/>
            </a:endParaRPr>
          </a:p>
          <a:p>
            <a:pPr algn="just"/>
            <a:r>
              <a:rPr lang="es-ES" sz="1600" dirty="0">
                <a:latin typeface="+mj-lt"/>
              </a:rPr>
              <a:t>Cooperarán con las instituciones de seguridad pública, a petición de la Secretaría de Estado en el Despacho de Seguridad, para combatir el terrorismo, tráfico de armas y el crimen organizado, </a:t>
            </a:r>
            <a:r>
              <a:rPr lang="es-ES" sz="1800" b="1" dirty="0">
                <a:solidFill>
                  <a:schemeClr val="accent3">
                    <a:lumMod val="75000"/>
                  </a:schemeClr>
                </a:solidFill>
                <a:latin typeface="+mj-lt"/>
              </a:rPr>
              <a:t>así como en la protección de los Poderes del Estado y del Tribunal Supremo Electoral, a pedimento de éstos, en su instalación y funcionamiento. </a:t>
            </a:r>
            <a:endParaRPr lang="es-ES" sz="1600" b="1" dirty="0">
              <a:solidFill>
                <a:schemeClr val="accent3">
                  <a:lumMod val="75000"/>
                </a:schemeClr>
              </a:solidFill>
              <a:latin typeface="+mj-lt"/>
            </a:endParaRPr>
          </a:p>
          <a:p>
            <a:pPr algn="just"/>
            <a:endParaRPr lang="es-ES" sz="1800" dirty="0">
              <a:latin typeface="+mj-lt"/>
            </a:endParaRPr>
          </a:p>
        </p:txBody>
      </p:sp>
    </p:spTree>
    <p:extLst>
      <p:ext uri="{BB962C8B-B14F-4D97-AF65-F5344CB8AC3E}">
        <p14:creationId xmlns:p14="http://schemas.microsoft.com/office/powerpoint/2010/main" val="1360688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83" name="Google Shape;183;p19"/>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29</a:t>
            </a:fld>
            <a:endParaRPr/>
          </a:p>
        </p:txBody>
      </p:sp>
      <p:pic>
        <p:nvPicPr>
          <p:cNvPr id="6" name="Imagen 5">
            <a:extLst>
              <a:ext uri="{FF2B5EF4-FFF2-40B4-BE49-F238E27FC236}">
                <a16:creationId xmlns:a16="http://schemas.microsoft.com/office/drawing/2014/main" id="{054BCB40-6539-4F83-ABE0-A4C996CEC5CC}"/>
              </a:ext>
            </a:extLst>
          </p:cNvPr>
          <p:cNvPicPr>
            <a:picLocks noChangeAspect="1"/>
          </p:cNvPicPr>
          <p:nvPr/>
        </p:nvPicPr>
        <p:blipFill>
          <a:blip r:embed="rId3"/>
          <a:stretch>
            <a:fillRect/>
          </a:stretch>
        </p:blipFill>
        <p:spPr>
          <a:xfrm>
            <a:off x="8138659" y="181440"/>
            <a:ext cx="897763" cy="634347"/>
          </a:xfrm>
          <a:prstGeom prst="rect">
            <a:avLst/>
          </a:prstGeom>
        </p:spPr>
      </p:pic>
      <p:sp>
        <p:nvSpPr>
          <p:cNvPr id="7" name="Título 1">
            <a:extLst>
              <a:ext uri="{FF2B5EF4-FFF2-40B4-BE49-F238E27FC236}">
                <a16:creationId xmlns:a16="http://schemas.microsoft.com/office/drawing/2014/main" id="{75EDB89F-0CE2-4C9D-904A-2DE4006A02FC}"/>
              </a:ext>
            </a:extLst>
          </p:cNvPr>
          <p:cNvSpPr txBox="1">
            <a:spLocks/>
          </p:cNvSpPr>
          <p:nvPr/>
        </p:nvSpPr>
        <p:spPr>
          <a:xfrm>
            <a:off x="3729317" y="962118"/>
            <a:ext cx="4409342" cy="3057898"/>
          </a:xfrm>
          <a:prstGeom prst="rect">
            <a:avLst/>
          </a:prstGeom>
        </p:spPr>
        <p:txBody>
          <a:bodyPr vert="horz" lIns="91440" tIns="45720" rIns="91440" bIns="45720" rtlCol="0" anchor="t">
            <a:noAutofit/>
          </a:bodyPr>
          <a:lstStyle>
            <a:defPPr marR="0" lvl="0" algn="l" rtl="0">
              <a:lnSpc>
                <a:spcPct val="100000"/>
              </a:lnSpc>
              <a:spcBef>
                <a:spcPts val="0"/>
              </a:spcBef>
              <a:spcAft>
                <a:spcPts val="0"/>
              </a:spcAft>
            </a:defPPr>
            <a:lvl1pPr marR="0" lvl="0" algn="l" defTabSz="914400" rtl="0" eaLnBrk="1" latinLnBrk="0" hangingPunct="1">
              <a:lnSpc>
                <a:spcPct val="90000"/>
              </a:lnSpc>
              <a:spcBef>
                <a:spcPct val="0"/>
              </a:spcBef>
              <a:spcAft>
                <a:spcPts val="0"/>
              </a:spcAft>
              <a:buClr>
                <a:srgbClr val="000000"/>
              </a:buClr>
              <a:buFont typeface="Arial"/>
              <a:buNone/>
              <a:defRPr sz="3200" b="0" i="0" u="none" strike="noStrike" kern="1200" cap="all">
                <a:solidFill>
                  <a:schemeClr val="tx1"/>
                </a:solidFill>
                <a:effectLst/>
                <a:latin typeface="+mj-lt"/>
                <a:ea typeface="+mj-ea"/>
                <a:cs typeface="+mj-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70000"/>
              </a:lnSpc>
            </a:pPr>
            <a:endParaRPr lang="es-HN" sz="1800" b="1" dirty="0"/>
          </a:p>
        </p:txBody>
      </p:sp>
      <p:sp>
        <p:nvSpPr>
          <p:cNvPr id="12" name="Título 1">
            <a:extLst>
              <a:ext uri="{FF2B5EF4-FFF2-40B4-BE49-F238E27FC236}">
                <a16:creationId xmlns:a16="http://schemas.microsoft.com/office/drawing/2014/main" id="{1BAC1B77-8A12-489F-89C1-5A481A3CF47F}"/>
              </a:ext>
            </a:extLst>
          </p:cNvPr>
          <p:cNvSpPr txBox="1">
            <a:spLocks/>
          </p:cNvSpPr>
          <p:nvPr/>
        </p:nvSpPr>
        <p:spPr>
          <a:xfrm>
            <a:off x="1308847" y="711248"/>
            <a:ext cx="6526306" cy="576635"/>
          </a:xfrm>
          <a:prstGeom prst="rect">
            <a:avLst/>
          </a:prstGeom>
        </p:spPr>
        <p:txBody>
          <a:bodyPr vert="horz" lIns="91440" tIns="45720" rIns="91440" bIns="45720" rtlCol="0" anchor="t">
            <a:normAutofit fontScale="85000" lnSpcReduction="10000"/>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2800" b="1" i="0" u="none" strike="noStrike" kern="1200" cap="all" spc="0" normalizeH="0" baseline="0" noProof="0" dirty="0">
                <a:ln>
                  <a:noFill/>
                </a:ln>
                <a:solidFill>
                  <a:sysClr val="windowText" lastClr="000000"/>
                </a:solidFill>
                <a:effectLst/>
                <a:uLnTx/>
                <a:uFillTx/>
                <a:ea typeface="+mj-ea"/>
                <a:cs typeface="+mj-cs"/>
              </a:rPr>
              <a:t>Ley Constitutiva de las Fuerzas Armadas</a:t>
            </a:r>
            <a:endParaRPr kumimoji="0" lang="es-ES" sz="2000" b="0" i="0" u="none" strike="noStrike" kern="1200" cap="none" spc="0" normalizeH="0" baseline="0" noProof="0" dirty="0">
              <a:ln>
                <a:noFill/>
              </a:ln>
              <a:solidFill>
                <a:sysClr val="windowText" lastClr="000000"/>
              </a:solidFill>
              <a:effectLst/>
              <a:uLnTx/>
              <a:uFillTx/>
              <a:ea typeface="+mj-ea"/>
              <a:cs typeface="+mj-cs"/>
            </a:endParaRPr>
          </a:p>
        </p:txBody>
      </p:sp>
      <p:sp>
        <p:nvSpPr>
          <p:cNvPr id="13" name="CuadroTexto 12">
            <a:extLst>
              <a:ext uri="{FF2B5EF4-FFF2-40B4-BE49-F238E27FC236}">
                <a16:creationId xmlns:a16="http://schemas.microsoft.com/office/drawing/2014/main" id="{FCA7B555-BA25-468C-B0D8-8BF573F2B4D7}"/>
              </a:ext>
            </a:extLst>
          </p:cNvPr>
          <p:cNvSpPr txBox="1"/>
          <p:nvPr/>
        </p:nvSpPr>
        <p:spPr>
          <a:xfrm>
            <a:off x="582022" y="1733083"/>
            <a:ext cx="6105650" cy="2646878"/>
          </a:xfrm>
          <a:prstGeom prst="rect">
            <a:avLst/>
          </a:prstGeom>
          <a:noFill/>
        </p:spPr>
        <p:txBody>
          <a:bodyPr wrap="square">
            <a:spAutoFit/>
          </a:bodyPr>
          <a:lstStyle/>
          <a:p>
            <a:pPr algn="just"/>
            <a:r>
              <a:rPr lang="es-ES" sz="1600" b="1" dirty="0">
                <a:latin typeface="+mj-lt"/>
              </a:rPr>
              <a:t>Artículo 1. </a:t>
            </a:r>
          </a:p>
          <a:p>
            <a:pPr algn="just"/>
            <a:r>
              <a:rPr lang="es-ES" sz="1600" dirty="0">
                <a:latin typeface="+mj-lt"/>
              </a:rPr>
              <a:t>Las Fuerzas Armadas de Honduras, son una institución nacional de carácter permanente, esencialmente profesional, apolítica, obediente y no deliberante. Se instituyen para defender la integridad territorial y la soberanía de la República, mantener la paz, el orden público y </a:t>
            </a:r>
            <a:r>
              <a:rPr lang="es-ES" sz="1800" b="1" dirty="0">
                <a:solidFill>
                  <a:schemeClr val="accent3">
                    <a:lumMod val="75000"/>
                  </a:schemeClr>
                </a:solidFill>
                <a:latin typeface="+mj-lt"/>
              </a:rPr>
              <a:t>el imperio de la Constitución, los principios de libre sufragio y la alternabilidad en el ejercicio de la Presidencia de la República.</a:t>
            </a:r>
            <a:endParaRPr lang="es-ES" sz="1600" b="1" dirty="0">
              <a:solidFill>
                <a:schemeClr val="accent3">
                  <a:lumMod val="75000"/>
                </a:schemeClr>
              </a:solidFill>
              <a:latin typeface="+mj-lt"/>
            </a:endParaRPr>
          </a:p>
          <a:p>
            <a:pPr algn="just"/>
            <a:endParaRPr lang="es-ES" sz="1600" b="1" dirty="0">
              <a:latin typeface="+mj-lt"/>
            </a:endParaRPr>
          </a:p>
          <a:p>
            <a:pPr algn="just"/>
            <a:endParaRPr lang="es-ES" sz="1600" dirty="0">
              <a:latin typeface="+mj-lt"/>
            </a:endParaRPr>
          </a:p>
        </p:txBody>
      </p:sp>
      <p:pic>
        <p:nvPicPr>
          <p:cNvPr id="2" name="Imagen 1">
            <a:extLst>
              <a:ext uri="{FF2B5EF4-FFF2-40B4-BE49-F238E27FC236}">
                <a16:creationId xmlns:a16="http://schemas.microsoft.com/office/drawing/2014/main" id="{D733707A-7676-4CD5-A5E4-9879432E9433}"/>
              </a:ext>
            </a:extLst>
          </p:cNvPr>
          <p:cNvPicPr>
            <a:picLocks noChangeAspect="1"/>
          </p:cNvPicPr>
          <p:nvPr/>
        </p:nvPicPr>
        <p:blipFill>
          <a:blip r:embed="rId4"/>
          <a:stretch>
            <a:fillRect/>
          </a:stretch>
        </p:blipFill>
        <p:spPr>
          <a:xfrm>
            <a:off x="6826062" y="1852518"/>
            <a:ext cx="2219325" cy="2057400"/>
          </a:xfrm>
          <a:prstGeom prst="rect">
            <a:avLst/>
          </a:prstGeom>
        </p:spPr>
      </p:pic>
    </p:spTree>
    <p:extLst>
      <p:ext uri="{BB962C8B-B14F-4D97-AF65-F5344CB8AC3E}">
        <p14:creationId xmlns:p14="http://schemas.microsoft.com/office/powerpoint/2010/main" val="2893307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19"/>
          <p:cNvSpPr txBox="1">
            <a:spLocks noGrp="1"/>
          </p:cNvSpPr>
          <p:nvPr>
            <p:ph type="ctrTitle" idx="4294967295"/>
          </p:nvPr>
        </p:nvSpPr>
        <p:spPr>
          <a:xfrm>
            <a:off x="943125" y="644447"/>
            <a:ext cx="6430677" cy="558736"/>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dirty="0">
                <a:solidFill>
                  <a:schemeClr val="accent6">
                    <a:lumMod val="50000"/>
                  </a:schemeClr>
                </a:solidFill>
                <a:latin typeface="+mj-lt"/>
                <a:cs typeface="Red Hat Display" panose="020B0604020202020204" charset="0"/>
              </a:rPr>
              <a:t>¿ Qué son los Derechos Humanos?</a:t>
            </a:r>
            <a:endParaRPr sz="2400" dirty="0">
              <a:solidFill>
                <a:schemeClr val="accent6">
                  <a:lumMod val="50000"/>
                </a:schemeClr>
              </a:solidFill>
              <a:latin typeface="+mj-lt"/>
              <a:cs typeface="Red Hat Display" panose="020B0604020202020204" charset="0"/>
            </a:endParaRPr>
          </a:p>
        </p:txBody>
      </p:sp>
      <p:sp>
        <p:nvSpPr>
          <p:cNvPr id="183" name="Google Shape;183;p19"/>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3</a:t>
            </a:fld>
            <a:endParaRPr dirty="0"/>
          </a:p>
        </p:txBody>
      </p:sp>
      <p:pic>
        <p:nvPicPr>
          <p:cNvPr id="2" name="Imagen 1">
            <a:extLst>
              <a:ext uri="{FF2B5EF4-FFF2-40B4-BE49-F238E27FC236}">
                <a16:creationId xmlns:a16="http://schemas.microsoft.com/office/drawing/2014/main" id="{7CE30075-6DE2-D9AD-04F8-2674D7BDB8D7}"/>
              </a:ext>
            </a:extLst>
          </p:cNvPr>
          <p:cNvPicPr>
            <a:picLocks noChangeAspect="1"/>
          </p:cNvPicPr>
          <p:nvPr/>
        </p:nvPicPr>
        <p:blipFill>
          <a:blip r:embed="rId3"/>
          <a:stretch>
            <a:fillRect/>
          </a:stretch>
        </p:blipFill>
        <p:spPr>
          <a:xfrm>
            <a:off x="7943383" y="483793"/>
            <a:ext cx="1018120" cy="719390"/>
          </a:xfrm>
          <a:prstGeom prst="rect">
            <a:avLst/>
          </a:prstGeom>
        </p:spPr>
      </p:pic>
      <p:sp>
        <p:nvSpPr>
          <p:cNvPr id="3" name="Rectángulo 2"/>
          <p:cNvSpPr/>
          <p:nvPr/>
        </p:nvSpPr>
        <p:spPr>
          <a:xfrm>
            <a:off x="672957" y="1610987"/>
            <a:ext cx="7114854" cy="1323439"/>
          </a:xfrm>
          <a:prstGeom prst="rect">
            <a:avLst/>
          </a:prstGeom>
          <a:solidFill>
            <a:schemeClr val="bg2">
              <a:lumMod val="20000"/>
              <a:lumOff val="80000"/>
            </a:schemeClr>
          </a:solidFill>
        </p:spPr>
        <p:txBody>
          <a:bodyPr wrap="square">
            <a:spAutoFit/>
          </a:bodyPr>
          <a:lstStyle/>
          <a:p>
            <a:pPr algn="just"/>
            <a:r>
              <a:rPr lang="es-MX" sz="1600" dirty="0">
                <a:latin typeface="+mj-lt"/>
              </a:rPr>
              <a:t>Los derechos humanos son valores fundamentales vinculados con la dignidad, la libertad y la igualdad de las personas. </a:t>
            </a:r>
          </a:p>
          <a:p>
            <a:pPr algn="just"/>
            <a:r>
              <a:rPr lang="es-MX" sz="1600" dirty="0">
                <a:latin typeface="+mj-lt"/>
              </a:rPr>
              <a:t>Se manifiestan como derechos, facultades y condiciones necesarias para que todas las personas, sin ningún tipo de discriminación, tengan acceso a una vida digna.</a:t>
            </a:r>
            <a:endParaRPr lang="es-HN" sz="1600" dirty="0">
              <a:latin typeface="+mj-lt"/>
            </a:endParaRPr>
          </a:p>
        </p:txBody>
      </p:sp>
      <p:sp>
        <p:nvSpPr>
          <p:cNvPr id="5" name="Rectángulo 4"/>
          <p:cNvSpPr/>
          <p:nvPr/>
        </p:nvSpPr>
        <p:spPr>
          <a:xfrm>
            <a:off x="672957" y="3196684"/>
            <a:ext cx="7114854" cy="1323439"/>
          </a:xfrm>
          <a:prstGeom prst="rect">
            <a:avLst/>
          </a:prstGeom>
          <a:solidFill>
            <a:schemeClr val="accent6">
              <a:lumMod val="40000"/>
              <a:lumOff val="60000"/>
            </a:schemeClr>
          </a:solidFill>
        </p:spPr>
        <p:txBody>
          <a:bodyPr wrap="square">
            <a:spAutoFit/>
          </a:bodyPr>
          <a:lstStyle/>
          <a:p>
            <a:pPr algn="just"/>
            <a:r>
              <a:rPr lang="es-MX" sz="1600" dirty="0">
                <a:latin typeface="+mj-lt"/>
              </a:rPr>
              <a:t>Los miembros de las Fuerzas Armadas </a:t>
            </a:r>
            <a:r>
              <a:rPr lang="es-MX" sz="1600" b="1" dirty="0">
                <a:latin typeface="+mj-lt"/>
              </a:rPr>
              <a:t>disfrutan de los mismos derechos de cualquier otra persona,</a:t>
            </a:r>
            <a:r>
              <a:rPr lang="es-MX" sz="1600" dirty="0">
                <a:latin typeface="+mj-lt"/>
              </a:rPr>
              <a:t> con la salvedad de la </a:t>
            </a:r>
            <a:r>
              <a:rPr lang="es-MX" sz="1600" b="1" dirty="0">
                <a:latin typeface="+mj-lt"/>
              </a:rPr>
              <a:t>necesaria restricción </a:t>
            </a:r>
            <a:r>
              <a:rPr lang="es-MX" sz="1600" dirty="0">
                <a:latin typeface="+mj-lt"/>
              </a:rPr>
              <a:t>de algunos de sus derechos cuyo ejercicio obstaculizaría la función militar. Ejemplo: derechos de carácter político, les sean restringidos hasta por el tiempo en que se encuentran ejerciendo sus funciones.</a:t>
            </a:r>
          </a:p>
        </p:txBody>
      </p:sp>
    </p:spTree>
    <p:extLst>
      <p:ext uri="{BB962C8B-B14F-4D97-AF65-F5344CB8AC3E}">
        <p14:creationId xmlns:p14="http://schemas.microsoft.com/office/powerpoint/2010/main" val="33346866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4" name="Imagen 3">
            <a:extLst>
              <a:ext uri="{FF2B5EF4-FFF2-40B4-BE49-F238E27FC236}">
                <a16:creationId xmlns:a16="http://schemas.microsoft.com/office/drawing/2014/main" id="{C95EE148-9B5B-4886-B52E-73BB880E937D}"/>
              </a:ext>
            </a:extLst>
          </p:cNvPr>
          <p:cNvPicPr>
            <a:picLocks noChangeAspect="1"/>
          </p:cNvPicPr>
          <p:nvPr/>
        </p:nvPicPr>
        <p:blipFill>
          <a:blip r:embed="rId3"/>
          <a:stretch>
            <a:fillRect/>
          </a:stretch>
        </p:blipFill>
        <p:spPr>
          <a:xfrm>
            <a:off x="401905" y="159732"/>
            <a:ext cx="6432047" cy="4824035"/>
          </a:xfrm>
          <a:prstGeom prst="rect">
            <a:avLst/>
          </a:prstGeom>
        </p:spPr>
      </p:pic>
      <p:sp>
        <p:nvSpPr>
          <p:cNvPr id="183" name="Google Shape;183;p19"/>
          <p:cNvSpPr txBox="1">
            <a:spLocks noGrp="1"/>
          </p:cNvSpPr>
          <p:nvPr>
            <p:ph type="sldNum" idx="12"/>
          </p:nvPr>
        </p:nvSpPr>
        <p:spPr>
          <a:xfrm>
            <a:off x="-51051" y="4819401"/>
            <a:ext cx="349200" cy="324000"/>
          </a:xfrm>
          <a:prstGeom prst="rect">
            <a:avLst/>
          </a:prstGeom>
        </p:spPr>
        <p:txBody>
          <a:bodyPr spcFirstLastPara="1" wrap="square" lIns="91425" tIns="91425" rIns="91425" bIns="91425" anchor="t" anchorCtr="0">
            <a:noAutofit/>
          </a:bodyPr>
          <a:lstStyle/>
          <a:p>
            <a:fld id="{00000000-1234-1234-1234-123412341234}" type="slidenum">
              <a:rPr lang="en"/>
              <a:pPr/>
              <a:t>30</a:t>
            </a:fld>
            <a:endParaRPr/>
          </a:p>
        </p:txBody>
      </p:sp>
      <p:sp>
        <p:nvSpPr>
          <p:cNvPr id="3" name="Título 1">
            <a:extLst>
              <a:ext uri="{FF2B5EF4-FFF2-40B4-BE49-F238E27FC236}">
                <a16:creationId xmlns:a16="http://schemas.microsoft.com/office/drawing/2014/main" id="{71F46C9E-AC3F-D4F3-EE9B-B4F1A5ABE502}"/>
              </a:ext>
            </a:extLst>
          </p:cNvPr>
          <p:cNvSpPr txBox="1">
            <a:spLocks/>
          </p:cNvSpPr>
          <p:nvPr/>
        </p:nvSpPr>
        <p:spPr>
          <a:xfrm>
            <a:off x="2846426" y="3560445"/>
            <a:ext cx="6158492" cy="1258956"/>
          </a:xfrm>
          <a:prstGeom prst="rect">
            <a:avLst/>
          </a:prstGeom>
          <a:solidFill>
            <a:schemeClr val="accent2">
              <a:lumMod val="20000"/>
              <a:lumOff val="80000"/>
            </a:schemeClr>
          </a:solidFill>
        </p:spPr>
        <p:txBody>
          <a:bodyPr vert="horz" lIns="91440" tIns="45720" rIns="91440" bIns="45720" rtlCol="0" anchor="t">
            <a:normAutofit fontScale="92500" lnSpcReduction="20000"/>
          </a:bodyPr>
          <a:lstStyle>
            <a:lvl1pPr algn="r" defTabSz="914400" rtl="0" eaLnBrk="1" latinLnBrk="0" hangingPunct="1">
              <a:lnSpc>
                <a:spcPct val="90000"/>
              </a:lnSpc>
              <a:spcBef>
                <a:spcPct val="0"/>
              </a:spcBef>
              <a:buNone/>
              <a:defRPr sz="6000" b="0" i="0" kern="1200" cap="none">
                <a:solidFill>
                  <a:schemeClr val="tx1"/>
                </a:solidFill>
                <a:effectLst/>
                <a:latin typeface="+mj-lt"/>
                <a:ea typeface="+mj-ea"/>
                <a:cs typeface="+mj-cs"/>
              </a:defRPr>
            </a:lvl1pPr>
          </a:lstStyle>
          <a:p>
            <a:pPr algn="ctr" defTabSz="914377">
              <a:lnSpc>
                <a:spcPct val="100000"/>
              </a:lnSpc>
              <a:spcBef>
                <a:spcPts val="0"/>
              </a:spcBef>
              <a:buClrTx/>
              <a:defRPr/>
            </a:pPr>
            <a:r>
              <a:rPr lang="es-ES" sz="3200" b="1" dirty="0">
                <a:solidFill>
                  <a:schemeClr val="accent6">
                    <a:lumMod val="50000"/>
                  </a:schemeClr>
                </a:solidFill>
                <a:latin typeface="Monotype Corsiva" panose="03010101010201010101" pitchFamily="66" charset="0"/>
                <a:ea typeface="+mn-ea"/>
                <a:cs typeface="+mn-cs"/>
              </a:rPr>
              <a:t>"Nadie ama a su patria por ser la más grande, la más rica o la más avanzada, sino porque es la suya"</a:t>
            </a:r>
            <a:endParaRPr lang="es-HN" sz="3200" b="1" dirty="0">
              <a:solidFill>
                <a:schemeClr val="accent6">
                  <a:lumMod val="50000"/>
                </a:schemeClr>
              </a:solidFill>
              <a:latin typeface="Monotype Corsiva" panose="03010101010201010101" pitchFamily="66" charset="0"/>
              <a:ea typeface="+mn-ea"/>
              <a:cs typeface="+mn-cs"/>
            </a:endParaRPr>
          </a:p>
        </p:txBody>
      </p:sp>
      <p:pic>
        <p:nvPicPr>
          <p:cNvPr id="8" name="Imagen 7">
            <a:extLst>
              <a:ext uri="{FF2B5EF4-FFF2-40B4-BE49-F238E27FC236}">
                <a16:creationId xmlns:a16="http://schemas.microsoft.com/office/drawing/2014/main" id="{E33C88A9-E715-40FE-8A99-692F7274AEC1}"/>
              </a:ext>
            </a:extLst>
          </p:cNvPr>
          <p:cNvPicPr>
            <a:picLocks noChangeAspect="1"/>
          </p:cNvPicPr>
          <p:nvPr/>
        </p:nvPicPr>
        <p:blipFill>
          <a:blip r:embed="rId4"/>
          <a:stretch>
            <a:fillRect/>
          </a:stretch>
        </p:blipFill>
        <p:spPr>
          <a:xfrm>
            <a:off x="8125880" y="240928"/>
            <a:ext cx="1018120" cy="719391"/>
          </a:xfrm>
          <a:prstGeom prst="rect">
            <a:avLst/>
          </a:prstGeom>
        </p:spPr>
      </p:pic>
    </p:spTree>
    <p:extLst>
      <p:ext uri="{BB962C8B-B14F-4D97-AF65-F5344CB8AC3E}">
        <p14:creationId xmlns:p14="http://schemas.microsoft.com/office/powerpoint/2010/main" val="19140175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83" name="Google Shape;183;p19"/>
          <p:cNvSpPr txBox="1">
            <a:spLocks noGrp="1"/>
          </p:cNvSpPr>
          <p:nvPr>
            <p:ph type="sldNum" idx="12"/>
          </p:nvPr>
        </p:nvSpPr>
        <p:spPr>
          <a:xfrm>
            <a:off x="-51051" y="4819401"/>
            <a:ext cx="349200" cy="324000"/>
          </a:xfrm>
          <a:prstGeom prst="rect">
            <a:avLst/>
          </a:prstGeom>
        </p:spPr>
        <p:txBody>
          <a:bodyPr spcFirstLastPara="1" wrap="square" lIns="91425" tIns="91425" rIns="91425" bIns="91425" anchor="t" anchorCtr="0">
            <a:noAutofit/>
          </a:bodyPr>
          <a:lstStyle/>
          <a:p>
            <a:fld id="{00000000-1234-1234-1234-123412341234}" type="slidenum">
              <a:rPr lang="en"/>
              <a:pPr/>
              <a:t>31</a:t>
            </a:fld>
            <a:endParaRPr/>
          </a:p>
        </p:txBody>
      </p:sp>
      <p:pic>
        <p:nvPicPr>
          <p:cNvPr id="8" name="Imagen 7">
            <a:extLst>
              <a:ext uri="{FF2B5EF4-FFF2-40B4-BE49-F238E27FC236}">
                <a16:creationId xmlns:a16="http://schemas.microsoft.com/office/drawing/2014/main" id="{E33C88A9-E715-40FE-8A99-692F7274AEC1}"/>
              </a:ext>
            </a:extLst>
          </p:cNvPr>
          <p:cNvPicPr>
            <a:picLocks noChangeAspect="1"/>
          </p:cNvPicPr>
          <p:nvPr/>
        </p:nvPicPr>
        <p:blipFill>
          <a:blip r:embed="rId3"/>
          <a:stretch>
            <a:fillRect/>
          </a:stretch>
        </p:blipFill>
        <p:spPr>
          <a:xfrm>
            <a:off x="8125880" y="240928"/>
            <a:ext cx="1018120" cy="719391"/>
          </a:xfrm>
          <a:prstGeom prst="rect">
            <a:avLst/>
          </a:prstGeom>
        </p:spPr>
      </p:pic>
      <p:sp>
        <p:nvSpPr>
          <p:cNvPr id="7" name="Marcador de contenido 2">
            <a:extLst>
              <a:ext uri="{FF2B5EF4-FFF2-40B4-BE49-F238E27FC236}">
                <a16:creationId xmlns:a16="http://schemas.microsoft.com/office/drawing/2014/main" id="{56D94583-DFC1-4037-8F0E-EF14DC10640A}"/>
              </a:ext>
            </a:extLst>
          </p:cNvPr>
          <p:cNvSpPr txBox="1">
            <a:spLocks/>
          </p:cNvSpPr>
          <p:nvPr/>
        </p:nvSpPr>
        <p:spPr>
          <a:xfrm>
            <a:off x="716551" y="3981545"/>
            <a:ext cx="7409329" cy="24595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s-HN" sz="1800" b="0" i="0" u="none" strike="noStrike" kern="1200" cap="none" spc="0" normalizeH="0" baseline="0" noProof="0" dirty="0">
              <a:ln>
                <a:noFill/>
              </a:ln>
              <a:solidFill>
                <a:sysClr val="windowText" lastClr="000000"/>
              </a:solidFill>
              <a:effectLst/>
              <a:uLnTx/>
              <a:uFillTx/>
              <a:latin typeface="+mj-lt"/>
              <a:ea typeface="+mn-ea"/>
              <a:cs typeface="+mn-cs"/>
            </a:endParaRPr>
          </a:p>
        </p:txBody>
      </p:sp>
      <p:sp>
        <p:nvSpPr>
          <p:cNvPr id="9" name="Título 1">
            <a:extLst>
              <a:ext uri="{FF2B5EF4-FFF2-40B4-BE49-F238E27FC236}">
                <a16:creationId xmlns:a16="http://schemas.microsoft.com/office/drawing/2014/main" id="{13BF1A73-7846-41A8-9B2D-C0BFA80C828B}"/>
              </a:ext>
            </a:extLst>
          </p:cNvPr>
          <p:cNvSpPr txBox="1">
            <a:spLocks/>
          </p:cNvSpPr>
          <p:nvPr/>
        </p:nvSpPr>
        <p:spPr>
          <a:xfrm>
            <a:off x="611528" y="240928"/>
            <a:ext cx="694571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s-HN" sz="3200" b="0" i="0" u="none" strike="noStrike" kern="1200" cap="none" spc="0" normalizeH="0" baseline="0" noProof="0" dirty="0">
              <a:ln>
                <a:noFill/>
              </a:ln>
              <a:solidFill>
                <a:sysClr val="windowText" lastClr="000000"/>
              </a:solidFill>
              <a:effectLst/>
              <a:uLnTx/>
              <a:uFillTx/>
              <a:ea typeface="+mj-ea"/>
              <a:cs typeface="+mj-cs"/>
            </a:endParaRPr>
          </a:p>
        </p:txBody>
      </p:sp>
      <p:graphicFrame>
        <p:nvGraphicFramePr>
          <p:cNvPr id="4" name="Diagrama 3">
            <a:extLst>
              <a:ext uri="{FF2B5EF4-FFF2-40B4-BE49-F238E27FC236}">
                <a16:creationId xmlns:a16="http://schemas.microsoft.com/office/drawing/2014/main" id="{7723ADAC-BF31-48C1-860F-BE27731BA433}"/>
              </a:ext>
            </a:extLst>
          </p:cNvPr>
          <p:cNvGraphicFramePr/>
          <p:nvPr/>
        </p:nvGraphicFramePr>
        <p:xfrm>
          <a:off x="-51051" y="960319"/>
          <a:ext cx="8879323"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6" name="CuadroTexto 15">
            <a:extLst>
              <a:ext uri="{FF2B5EF4-FFF2-40B4-BE49-F238E27FC236}">
                <a16:creationId xmlns:a16="http://schemas.microsoft.com/office/drawing/2014/main" id="{E465A2F1-1E46-43DB-B5EE-647B5B03CB53}"/>
              </a:ext>
            </a:extLst>
          </p:cNvPr>
          <p:cNvSpPr txBox="1"/>
          <p:nvPr/>
        </p:nvSpPr>
        <p:spPr>
          <a:xfrm>
            <a:off x="1586753" y="318934"/>
            <a:ext cx="5661212" cy="584775"/>
          </a:xfrm>
          <a:prstGeom prst="rect">
            <a:avLst/>
          </a:prstGeom>
          <a:noFill/>
        </p:spPr>
        <p:txBody>
          <a:bodyPr wrap="square">
            <a:spAutoFit/>
          </a:bodyPr>
          <a:lstStyle/>
          <a:p>
            <a:pPr lvl="0" algn="ctr">
              <a:buClrTx/>
              <a:buSzTx/>
              <a:buFontTx/>
              <a:buNone/>
            </a:pPr>
            <a:r>
              <a:rPr kumimoji="0" lang="es-ES" sz="1600" b="1" i="0" u="none" strike="noStrike" cap="none" spc="0" normalizeH="0" baseline="0" noProof="0" dirty="0">
                <a:ln/>
                <a:solidFill>
                  <a:srgbClr val="0070C0"/>
                </a:solidFill>
                <a:effectLst/>
                <a:uLnTx/>
                <a:uFillTx/>
                <a:ea typeface="+mj-ea"/>
                <a:cs typeface="+mj-cs"/>
              </a:rPr>
              <a:t>LAS ELECCIONES SE ACERCAN  Y LA CLASE POLÍTICA DEBE TENER EN CUENTA QUE:</a:t>
            </a:r>
            <a:endParaRPr lang="es-HN" sz="1600" b="1" dirty="0">
              <a:solidFill>
                <a:srgbClr val="0070C0"/>
              </a:solidFill>
              <a:effectLst/>
            </a:endParaRPr>
          </a:p>
        </p:txBody>
      </p:sp>
    </p:spTree>
    <p:extLst>
      <p:ext uri="{BB962C8B-B14F-4D97-AF65-F5344CB8AC3E}">
        <p14:creationId xmlns:p14="http://schemas.microsoft.com/office/powerpoint/2010/main" val="37624897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83" name="Google Shape;183;p19"/>
          <p:cNvSpPr txBox="1">
            <a:spLocks noGrp="1"/>
          </p:cNvSpPr>
          <p:nvPr>
            <p:ph type="sldNum" idx="12"/>
          </p:nvPr>
        </p:nvSpPr>
        <p:spPr>
          <a:xfrm>
            <a:off x="-51051" y="4819401"/>
            <a:ext cx="349200" cy="324000"/>
          </a:xfrm>
          <a:prstGeom prst="rect">
            <a:avLst/>
          </a:prstGeom>
        </p:spPr>
        <p:txBody>
          <a:bodyPr spcFirstLastPara="1" wrap="square" lIns="91425" tIns="91425" rIns="91425" bIns="91425" anchor="t" anchorCtr="0">
            <a:noAutofit/>
          </a:bodyPr>
          <a:lstStyle/>
          <a:p>
            <a:fld id="{00000000-1234-1234-1234-123412341234}" type="slidenum">
              <a:rPr lang="en"/>
              <a:pPr/>
              <a:t>32</a:t>
            </a:fld>
            <a:endParaRPr/>
          </a:p>
        </p:txBody>
      </p:sp>
      <p:pic>
        <p:nvPicPr>
          <p:cNvPr id="8" name="Imagen 7">
            <a:extLst>
              <a:ext uri="{FF2B5EF4-FFF2-40B4-BE49-F238E27FC236}">
                <a16:creationId xmlns:a16="http://schemas.microsoft.com/office/drawing/2014/main" id="{E33C88A9-E715-40FE-8A99-692F7274AEC1}"/>
              </a:ext>
            </a:extLst>
          </p:cNvPr>
          <p:cNvPicPr>
            <a:picLocks noChangeAspect="1"/>
          </p:cNvPicPr>
          <p:nvPr/>
        </p:nvPicPr>
        <p:blipFill>
          <a:blip r:embed="rId3"/>
          <a:stretch>
            <a:fillRect/>
          </a:stretch>
        </p:blipFill>
        <p:spPr>
          <a:xfrm>
            <a:off x="8125880" y="240928"/>
            <a:ext cx="1018120" cy="719391"/>
          </a:xfrm>
          <a:prstGeom prst="rect">
            <a:avLst/>
          </a:prstGeom>
        </p:spPr>
      </p:pic>
      <p:sp>
        <p:nvSpPr>
          <p:cNvPr id="7" name="Marcador de contenido 2">
            <a:extLst>
              <a:ext uri="{FF2B5EF4-FFF2-40B4-BE49-F238E27FC236}">
                <a16:creationId xmlns:a16="http://schemas.microsoft.com/office/drawing/2014/main" id="{56D94583-DFC1-4037-8F0E-EF14DC10640A}"/>
              </a:ext>
            </a:extLst>
          </p:cNvPr>
          <p:cNvSpPr txBox="1">
            <a:spLocks/>
          </p:cNvSpPr>
          <p:nvPr/>
        </p:nvSpPr>
        <p:spPr>
          <a:xfrm>
            <a:off x="716551" y="3981545"/>
            <a:ext cx="7409329" cy="24595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s-HN" sz="1800" b="0" i="0" u="none" strike="noStrike" kern="1200" cap="none" spc="0" normalizeH="0" baseline="0" noProof="0" dirty="0">
              <a:ln>
                <a:noFill/>
              </a:ln>
              <a:solidFill>
                <a:sysClr val="windowText" lastClr="000000"/>
              </a:solidFill>
              <a:effectLst/>
              <a:uLnTx/>
              <a:uFillTx/>
              <a:latin typeface="+mj-lt"/>
              <a:ea typeface="+mn-ea"/>
              <a:cs typeface="+mn-cs"/>
            </a:endParaRPr>
          </a:p>
        </p:txBody>
      </p:sp>
      <p:sp>
        <p:nvSpPr>
          <p:cNvPr id="9" name="Título 1">
            <a:extLst>
              <a:ext uri="{FF2B5EF4-FFF2-40B4-BE49-F238E27FC236}">
                <a16:creationId xmlns:a16="http://schemas.microsoft.com/office/drawing/2014/main" id="{13BF1A73-7846-41A8-9B2D-C0BFA80C828B}"/>
              </a:ext>
            </a:extLst>
          </p:cNvPr>
          <p:cNvSpPr txBox="1">
            <a:spLocks/>
          </p:cNvSpPr>
          <p:nvPr/>
        </p:nvSpPr>
        <p:spPr>
          <a:xfrm>
            <a:off x="611528" y="240928"/>
            <a:ext cx="694571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s-HN" sz="3200" b="0" i="0" u="none" strike="noStrike" kern="1200" cap="none" spc="0" normalizeH="0" baseline="0" noProof="0" dirty="0">
              <a:ln>
                <a:noFill/>
              </a:ln>
              <a:solidFill>
                <a:sysClr val="windowText" lastClr="000000"/>
              </a:solidFill>
              <a:effectLst/>
              <a:uLnTx/>
              <a:uFillTx/>
              <a:ea typeface="+mj-ea"/>
              <a:cs typeface="+mj-cs"/>
            </a:endParaRPr>
          </a:p>
        </p:txBody>
      </p:sp>
      <p:sp>
        <p:nvSpPr>
          <p:cNvPr id="10" name="Marcador de contenido 2">
            <a:extLst>
              <a:ext uri="{FF2B5EF4-FFF2-40B4-BE49-F238E27FC236}">
                <a16:creationId xmlns:a16="http://schemas.microsoft.com/office/drawing/2014/main" id="{D5754407-DF41-4EEE-B632-5DD6FA256AE9}"/>
              </a:ext>
            </a:extLst>
          </p:cNvPr>
          <p:cNvSpPr txBox="1">
            <a:spLocks/>
          </p:cNvSpPr>
          <p:nvPr/>
        </p:nvSpPr>
        <p:spPr>
          <a:xfrm>
            <a:off x="716551" y="1809127"/>
            <a:ext cx="7039251" cy="32873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s-HN" sz="1800" b="0" i="0" u="none" strike="noStrike" kern="1200" cap="none" spc="0" normalizeH="0" baseline="0" noProof="0" dirty="0">
              <a:ln>
                <a:noFill/>
              </a:ln>
              <a:solidFill>
                <a:sysClr val="windowText" lastClr="000000"/>
              </a:solidFill>
              <a:effectLst/>
              <a:uLnTx/>
              <a:uFillTx/>
              <a:latin typeface="+mj-lt"/>
              <a:ea typeface="+mn-ea"/>
              <a:cs typeface="+mn-cs"/>
            </a:endParaRPr>
          </a:p>
        </p:txBody>
      </p:sp>
      <p:pic>
        <p:nvPicPr>
          <p:cNvPr id="11" name="Imagen 10">
            <a:extLst>
              <a:ext uri="{FF2B5EF4-FFF2-40B4-BE49-F238E27FC236}">
                <a16:creationId xmlns:a16="http://schemas.microsoft.com/office/drawing/2014/main" id="{E9CD5940-A550-4A8D-A98C-28A46C2B669D}"/>
              </a:ext>
            </a:extLst>
          </p:cNvPr>
          <p:cNvPicPr>
            <a:picLocks noChangeAspect="1"/>
          </p:cNvPicPr>
          <p:nvPr/>
        </p:nvPicPr>
        <p:blipFill>
          <a:blip r:embed="rId4"/>
          <a:stretch>
            <a:fillRect/>
          </a:stretch>
        </p:blipFill>
        <p:spPr>
          <a:xfrm>
            <a:off x="5156180" y="903709"/>
            <a:ext cx="3018024" cy="3586684"/>
          </a:xfrm>
          <a:prstGeom prst="rect">
            <a:avLst/>
          </a:prstGeom>
        </p:spPr>
      </p:pic>
      <p:sp>
        <p:nvSpPr>
          <p:cNvPr id="12" name="CuadroTexto 11">
            <a:extLst>
              <a:ext uri="{FF2B5EF4-FFF2-40B4-BE49-F238E27FC236}">
                <a16:creationId xmlns:a16="http://schemas.microsoft.com/office/drawing/2014/main" id="{12B66C2B-05B4-41A1-86D6-B1A62AD12ED5}"/>
              </a:ext>
            </a:extLst>
          </p:cNvPr>
          <p:cNvSpPr txBox="1"/>
          <p:nvPr/>
        </p:nvSpPr>
        <p:spPr>
          <a:xfrm>
            <a:off x="908293" y="1538555"/>
            <a:ext cx="3951122" cy="2713563"/>
          </a:xfrm>
          <a:prstGeom prst="rect">
            <a:avLst/>
          </a:prstGeom>
          <a:noFill/>
        </p:spPr>
        <p:txBody>
          <a:bodyPr wrap="square">
            <a:spAutoFit/>
          </a:bodyPr>
          <a:lstStyle/>
          <a:p>
            <a:pPr marR="0" lvl="0" algn="just" defTabSz="914400" rtl="0" eaLnBrk="1" fontAlgn="auto" latinLnBrk="0" hangingPunct="1">
              <a:lnSpc>
                <a:spcPct val="90000"/>
              </a:lnSpc>
              <a:spcBef>
                <a:spcPts val="1000"/>
              </a:spcBef>
              <a:spcAft>
                <a:spcPts val="0"/>
              </a:spcAft>
              <a:buClrTx/>
              <a:buSzTx/>
              <a:tabLst/>
              <a:defRPr/>
            </a:pPr>
            <a:r>
              <a:rPr kumimoji="0" lang="es-ES" sz="2000" b="0" i="0" u="none" strike="noStrike" kern="1200" cap="none" spc="0" normalizeH="0" baseline="0" noProof="0" dirty="0">
                <a:ln>
                  <a:noFill/>
                </a:ln>
                <a:solidFill>
                  <a:prstClr val="black"/>
                </a:solidFill>
                <a:effectLst/>
                <a:uLnTx/>
                <a:uFillTx/>
                <a:latin typeface="+mj-lt"/>
                <a:ea typeface="+mn-ea"/>
                <a:cs typeface="+mn-cs"/>
              </a:rPr>
              <a:t>La Constitución de la República declara que Honduras es un Estado de derecho, democrático, constituido como República; en consecuencia, determina que la </a:t>
            </a:r>
            <a:r>
              <a:rPr kumimoji="0" lang="es-ES" sz="2000" b="1" i="0" u="none" strike="noStrike" kern="1200" cap="none" spc="0" normalizeH="0" baseline="0" noProof="0" dirty="0">
                <a:ln>
                  <a:noFill/>
                </a:ln>
                <a:solidFill>
                  <a:prstClr val="black"/>
                </a:solidFill>
                <a:effectLst/>
                <a:uLnTx/>
                <a:uFillTx/>
                <a:latin typeface="+mj-lt"/>
                <a:ea typeface="+mn-ea"/>
                <a:cs typeface="+mn-cs"/>
              </a:rPr>
              <a:t>soberanía corresponde al pueblo</a:t>
            </a:r>
            <a:r>
              <a:rPr kumimoji="0" lang="es-ES" sz="2000" b="0" i="0" u="none" strike="noStrike" kern="1200" cap="none" spc="0" normalizeH="0" baseline="0" noProof="0" dirty="0">
                <a:ln>
                  <a:noFill/>
                </a:ln>
                <a:solidFill>
                  <a:prstClr val="black"/>
                </a:solidFill>
                <a:effectLst/>
                <a:uLnTx/>
                <a:uFillTx/>
                <a:latin typeface="+mj-lt"/>
                <a:ea typeface="+mn-ea"/>
                <a:cs typeface="+mn-cs"/>
              </a:rPr>
              <a:t>, del cual emanan los poderes del Estado. </a:t>
            </a: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s-ES" sz="2000" b="0" i="0" u="none" strike="noStrike" kern="1200" cap="none" spc="0" normalizeH="0" baseline="0" noProof="0" dirty="0">
              <a:ln>
                <a:noFill/>
              </a:ln>
              <a:solidFill>
                <a:prstClr val="black"/>
              </a:solidFill>
              <a:effectLst/>
              <a:uLnTx/>
              <a:uFillTx/>
              <a:latin typeface="+mj-lt"/>
              <a:ea typeface="+mn-ea"/>
              <a:cs typeface="+mn-cs"/>
            </a:endParaRPr>
          </a:p>
        </p:txBody>
      </p:sp>
    </p:spTree>
    <p:extLst>
      <p:ext uri="{BB962C8B-B14F-4D97-AF65-F5344CB8AC3E}">
        <p14:creationId xmlns:p14="http://schemas.microsoft.com/office/powerpoint/2010/main" val="28359797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83" name="Google Shape;183;p19"/>
          <p:cNvSpPr txBox="1">
            <a:spLocks noGrp="1"/>
          </p:cNvSpPr>
          <p:nvPr>
            <p:ph type="sldNum" idx="12"/>
          </p:nvPr>
        </p:nvSpPr>
        <p:spPr>
          <a:xfrm>
            <a:off x="-51051" y="4819401"/>
            <a:ext cx="349200" cy="324000"/>
          </a:xfrm>
          <a:prstGeom prst="rect">
            <a:avLst/>
          </a:prstGeom>
        </p:spPr>
        <p:txBody>
          <a:bodyPr spcFirstLastPara="1" wrap="square" lIns="91425" tIns="91425" rIns="91425" bIns="91425" anchor="t" anchorCtr="0">
            <a:noAutofit/>
          </a:bodyPr>
          <a:lstStyle/>
          <a:p>
            <a:fld id="{00000000-1234-1234-1234-123412341234}" type="slidenum">
              <a:rPr lang="en"/>
              <a:pPr/>
              <a:t>33</a:t>
            </a:fld>
            <a:endParaRPr/>
          </a:p>
        </p:txBody>
      </p:sp>
      <p:pic>
        <p:nvPicPr>
          <p:cNvPr id="8" name="Imagen 7">
            <a:extLst>
              <a:ext uri="{FF2B5EF4-FFF2-40B4-BE49-F238E27FC236}">
                <a16:creationId xmlns:a16="http://schemas.microsoft.com/office/drawing/2014/main" id="{E33C88A9-E715-40FE-8A99-692F7274AEC1}"/>
              </a:ext>
            </a:extLst>
          </p:cNvPr>
          <p:cNvPicPr>
            <a:picLocks noChangeAspect="1"/>
          </p:cNvPicPr>
          <p:nvPr/>
        </p:nvPicPr>
        <p:blipFill>
          <a:blip r:embed="rId3"/>
          <a:stretch>
            <a:fillRect/>
          </a:stretch>
        </p:blipFill>
        <p:spPr>
          <a:xfrm>
            <a:off x="8125880" y="240928"/>
            <a:ext cx="1018120" cy="719391"/>
          </a:xfrm>
          <a:prstGeom prst="rect">
            <a:avLst/>
          </a:prstGeom>
        </p:spPr>
      </p:pic>
      <p:sp>
        <p:nvSpPr>
          <p:cNvPr id="7" name="Marcador de contenido 2">
            <a:extLst>
              <a:ext uri="{FF2B5EF4-FFF2-40B4-BE49-F238E27FC236}">
                <a16:creationId xmlns:a16="http://schemas.microsoft.com/office/drawing/2014/main" id="{56D94583-DFC1-4037-8F0E-EF14DC10640A}"/>
              </a:ext>
            </a:extLst>
          </p:cNvPr>
          <p:cNvSpPr txBox="1">
            <a:spLocks/>
          </p:cNvSpPr>
          <p:nvPr/>
        </p:nvSpPr>
        <p:spPr>
          <a:xfrm>
            <a:off x="716551" y="3981545"/>
            <a:ext cx="7409329" cy="24595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s-HN" sz="1800" b="0" i="0" u="none" strike="noStrike" kern="1200" cap="none" spc="0" normalizeH="0" baseline="0" noProof="0" dirty="0">
              <a:ln>
                <a:noFill/>
              </a:ln>
              <a:solidFill>
                <a:sysClr val="windowText" lastClr="000000"/>
              </a:solidFill>
              <a:effectLst/>
              <a:uLnTx/>
              <a:uFillTx/>
              <a:latin typeface="+mj-lt"/>
              <a:ea typeface="+mn-ea"/>
              <a:cs typeface="+mn-cs"/>
            </a:endParaRPr>
          </a:p>
        </p:txBody>
      </p:sp>
      <p:sp>
        <p:nvSpPr>
          <p:cNvPr id="9" name="Título 1">
            <a:extLst>
              <a:ext uri="{FF2B5EF4-FFF2-40B4-BE49-F238E27FC236}">
                <a16:creationId xmlns:a16="http://schemas.microsoft.com/office/drawing/2014/main" id="{13BF1A73-7846-41A8-9B2D-C0BFA80C828B}"/>
              </a:ext>
            </a:extLst>
          </p:cNvPr>
          <p:cNvSpPr txBox="1">
            <a:spLocks/>
          </p:cNvSpPr>
          <p:nvPr/>
        </p:nvSpPr>
        <p:spPr>
          <a:xfrm>
            <a:off x="611528" y="240928"/>
            <a:ext cx="694571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s-HN" sz="3200" b="0" i="0" u="none" strike="noStrike" kern="1200" cap="none" spc="0" normalizeH="0" baseline="0" noProof="0" dirty="0">
              <a:ln>
                <a:noFill/>
              </a:ln>
              <a:solidFill>
                <a:sysClr val="windowText" lastClr="000000"/>
              </a:solidFill>
              <a:effectLst/>
              <a:uLnTx/>
              <a:uFillTx/>
              <a:ea typeface="+mj-ea"/>
              <a:cs typeface="+mj-cs"/>
            </a:endParaRPr>
          </a:p>
        </p:txBody>
      </p:sp>
      <p:sp>
        <p:nvSpPr>
          <p:cNvPr id="10" name="Marcador de contenido 2">
            <a:extLst>
              <a:ext uri="{FF2B5EF4-FFF2-40B4-BE49-F238E27FC236}">
                <a16:creationId xmlns:a16="http://schemas.microsoft.com/office/drawing/2014/main" id="{D5754407-DF41-4EEE-B632-5DD6FA256AE9}"/>
              </a:ext>
            </a:extLst>
          </p:cNvPr>
          <p:cNvSpPr txBox="1">
            <a:spLocks/>
          </p:cNvSpPr>
          <p:nvPr/>
        </p:nvSpPr>
        <p:spPr>
          <a:xfrm>
            <a:off x="716551" y="1809127"/>
            <a:ext cx="7039251" cy="32873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s-HN" sz="1800" b="0" i="0" u="none" strike="noStrike" kern="1200" cap="none" spc="0" normalizeH="0" baseline="0" noProof="0" dirty="0">
              <a:ln>
                <a:noFill/>
              </a:ln>
              <a:solidFill>
                <a:sysClr val="windowText" lastClr="000000"/>
              </a:solidFill>
              <a:effectLst/>
              <a:uLnTx/>
              <a:uFillTx/>
              <a:latin typeface="+mj-lt"/>
              <a:ea typeface="+mn-ea"/>
              <a:cs typeface="+mn-cs"/>
            </a:endParaRPr>
          </a:p>
        </p:txBody>
      </p:sp>
      <p:sp>
        <p:nvSpPr>
          <p:cNvPr id="13" name="Título 1">
            <a:extLst>
              <a:ext uri="{FF2B5EF4-FFF2-40B4-BE49-F238E27FC236}">
                <a16:creationId xmlns:a16="http://schemas.microsoft.com/office/drawing/2014/main" id="{5E74E8B7-E9E1-4133-8183-9FCE1D26AA85}"/>
              </a:ext>
            </a:extLst>
          </p:cNvPr>
          <p:cNvSpPr txBox="1">
            <a:spLocks/>
          </p:cNvSpPr>
          <p:nvPr/>
        </p:nvSpPr>
        <p:spPr>
          <a:xfrm>
            <a:off x="1886444" y="677845"/>
            <a:ext cx="5069541" cy="656765"/>
          </a:xfrm>
          <a:prstGeom prst="rect">
            <a:avLst/>
          </a:prstGeom>
        </p:spPr>
        <p:txBody>
          <a:bodyPr>
            <a:normAutofit fontScale="77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ES" sz="2800" b="1" dirty="0">
                <a:solidFill>
                  <a:srgbClr val="0070C0"/>
                </a:solidFill>
                <a:latin typeface="+mj-lt"/>
              </a:rPr>
              <a:t>Los hondureños (as) como ciudadanos (as) tenemos derecho a:  </a:t>
            </a:r>
            <a:endParaRPr lang="es-HN" sz="2800" b="1" dirty="0">
              <a:solidFill>
                <a:srgbClr val="0070C0"/>
              </a:solidFill>
              <a:latin typeface="+mj-lt"/>
            </a:endParaRPr>
          </a:p>
        </p:txBody>
      </p:sp>
      <p:sp>
        <p:nvSpPr>
          <p:cNvPr id="14" name="Marcador de contenido 2">
            <a:extLst>
              <a:ext uri="{FF2B5EF4-FFF2-40B4-BE49-F238E27FC236}">
                <a16:creationId xmlns:a16="http://schemas.microsoft.com/office/drawing/2014/main" id="{7980F72B-C063-4B9E-AA9E-665D00671A24}"/>
              </a:ext>
            </a:extLst>
          </p:cNvPr>
          <p:cNvSpPr txBox="1">
            <a:spLocks/>
          </p:cNvSpPr>
          <p:nvPr/>
        </p:nvSpPr>
        <p:spPr>
          <a:xfrm>
            <a:off x="611528" y="1859740"/>
            <a:ext cx="7582213" cy="215592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lgn="just">
              <a:lnSpc>
                <a:spcPct val="150000"/>
              </a:lnSpc>
              <a:buFont typeface="Arial" panose="020B0604020202020204" pitchFamily="34" charset="0"/>
              <a:buChar char="•"/>
            </a:pPr>
            <a:r>
              <a:rPr lang="es-ES" sz="1800" dirty="0">
                <a:latin typeface="+mj-lt"/>
              </a:rPr>
              <a:t>Elegir y ser electos.</a:t>
            </a:r>
          </a:p>
          <a:p>
            <a:pPr marL="285750" indent="-285750" algn="just">
              <a:lnSpc>
                <a:spcPct val="150000"/>
              </a:lnSpc>
              <a:buFont typeface="Arial" panose="020B0604020202020204" pitchFamily="34" charset="0"/>
              <a:buChar char="•"/>
            </a:pPr>
            <a:r>
              <a:rPr lang="es-ES" sz="1800" dirty="0">
                <a:latin typeface="+mj-lt"/>
              </a:rPr>
              <a:t>Optar a cargos públicos.</a:t>
            </a:r>
          </a:p>
          <a:p>
            <a:pPr marL="285750" indent="-285750" algn="just">
              <a:lnSpc>
                <a:spcPct val="150000"/>
              </a:lnSpc>
              <a:buFont typeface="Arial" panose="020B0604020202020204" pitchFamily="34" charset="0"/>
              <a:buChar char="•"/>
            </a:pPr>
            <a:r>
              <a:rPr lang="es-ES" sz="1800" dirty="0">
                <a:latin typeface="+mj-lt"/>
              </a:rPr>
              <a:t>Asociarnos para constituir partidos políticos, ingresar y renunciar a ellos.</a:t>
            </a:r>
          </a:p>
          <a:p>
            <a:pPr marL="285750" indent="-285750" algn="just">
              <a:lnSpc>
                <a:spcPct val="150000"/>
              </a:lnSpc>
              <a:buFont typeface="Arial" panose="020B0604020202020204" pitchFamily="34" charset="0"/>
              <a:buChar char="•"/>
            </a:pPr>
            <a:r>
              <a:rPr lang="es-ES" sz="1800" dirty="0">
                <a:latin typeface="+mj-lt"/>
              </a:rPr>
              <a:t>Los demás que reconocen la Constituciòn y las Leyes </a:t>
            </a:r>
          </a:p>
          <a:p>
            <a:pPr algn="just">
              <a:lnSpc>
                <a:spcPct val="150000"/>
              </a:lnSpc>
            </a:pPr>
            <a:endParaRPr lang="es-ES" sz="1800" b="1" dirty="0">
              <a:latin typeface="+mj-lt"/>
            </a:endParaRPr>
          </a:p>
          <a:p>
            <a:pPr algn="just">
              <a:lnSpc>
                <a:spcPct val="150000"/>
              </a:lnSpc>
            </a:pPr>
            <a:endParaRPr lang="es-ES" sz="1800" b="1" dirty="0">
              <a:latin typeface="+mj-lt"/>
            </a:endParaRPr>
          </a:p>
          <a:p>
            <a:pPr algn="ctr">
              <a:lnSpc>
                <a:spcPct val="150000"/>
              </a:lnSpc>
            </a:pPr>
            <a:r>
              <a:rPr lang="es-ES" sz="1800" b="1" dirty="0">
                <a:latin typeface="+mj-lt"/>
              </a:rPr>
              <a:t>Art. 37 Constituciòn de la República.</a:t>
            </a:r>
            <a:endParaRPr lang="es-HN" sz="1800" b="1" dirty="0">
              <a:latin typeface="+mj-lt"/>
            </a:endParaRPr>
          </a:p>
        </p:txBody>
      </p:sp>
    </p:spTree>
    <p:extLst>
      <p:ext uri="{BB962C8B-B14F-4D97-AF65-F5344CB8AC3E}">
        <p14:creationId xmlns:p14="http://schemas.microsoft.com/office/powerpoint/2010/main" val="9323087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83" name="Google Shape;183;p19"/>
          <p:cNvSpPr txBox="1">
            <a:spLocks noGrp="1"/>
          </p:cNvSpPr>
          <p:nvPr>
            <p:ph type="sldNum" idx="12"/>
          </p:nvPr>
        </p:nvSpPr>
        <p:spPr>
          <a:xfrm>
            <a:off x="-51051" y="4819401"/>
            <a:ext cx="349200" cy="324000"/>
          </a:xfrm>
          <a:prstGeom prst="rect">
            <a:avLst/>
          </a:prstGeom>
        </p:spPr>
        <p:txBody>
          <a:bodyPr spcFirstLastPara="1" wrap="square" lIns="91425" tIns="91425" rIns="91425" bIns="91425" anchor="t" anchorCtr="0">
            <a:noAutofit/>
          </a:bodyPr>
          <a:lstStyle/>
          <a:p>
            <a:fld id="{00000000-1234-1234-1234-123412341234}" type="slidenum">
              <a:rPr lang="en"/>
              <a:pPr/>
              <a:t>34</a:t>
            </a:fld>
            <a:endParaRPr/>
          </a:p>
        </p:txBody>
      </p:sp>
      <p:pic>
        <p:nvPicPr>
          <p:cNvPr id="8" name="Imagen 7">
            <a:extLst>
              <a:ext uri="{FF2B5EF4-FFF2-40B4-BE49-F238E27FC236}">
                <a16:creationId xmlns:a16="http://schemas.microsoft.com/office/drawing/2014/main" id="{E33C88A9-E715-40FE-8A99-692F7274AEC1}"/>
              </a:ext>
            </a:extLst>
          </p:cNvPr>
          <p:cNvPicPr>
            <a:picLocks noChangeAspect="1"/>
          </p:cNvPicPr>
          <p:nvPr/>
        </p:nvPicPr>
        <p:blipFill>
          <a:blip r:embed="rId3"/>
          <a:stretch>
            <a:fillRect/>
          </a:stretch>
        </p:blipFill>
        <p:spPr>
          <a:xfrm>
            <a:off x="8125880" y="240928"/>
            <a:ext cx="1018120" cy="719391"/>
          </a:xfrm>
          <a:prstGeom prst="rect">
            <a:avLst/>
          </a:prstGeom>
        </p:spPr>
      </p:pic>
      <p:sp>
        <p:nvSpPr>
          <p:cNvPr id="7" name="Marcador de contenido 2">
            <a:extLst>
              <a:ext uri="{FF2B5EF4-FFF2-40B4-BE49-F238E27FC236}">
                <a16:creationId xmlns:a16="http://schemas.microsoft.com/office/drawing/2014/main" id="{56D94583-DFC1-4037-8F0E-EF14DC10640A}"/>
              </a:ext>
            </a:extLst>
          </p:cNvPr>
          <p:cNvSpPr txBox="1">
            <a:spLocks/>
          </p:cNvSpPr>
          <p:nvPr/>
        </p:nvSpPr>
        <p:spPr>
          <a:xfrm>
            <a:off x="716551" y="3981545"/>
            <a:ext cx="7409329" cy="24595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s-HN" sz="1800" b="0" i="0" u="none" strike="noStrike" kern="1200" cap="none" spc="0" normalizeH="0" baseline="0" noProof="0" dirty="0">
              <a:ln>
                <a:noFill/>
              </a:ln>
              <a:solidFill>
                <a:sysClr val="windowText" lastClr="000000"/>
              </a:solidFill>
              <a:effectLst/>
              <a:uLnTx/>
              <a:uFillTx/>
              <a:latin typeface="+mj-lt"/>
              <a:ea typeface="+mn-ea"/>
              <a:cs typeface="+mn-cs"/>
            </a:endParaRPr>
          </a:p>
        </p:txBody>
      </p:sp>
      <p:sp>
        <p:nvSpPr>
          <p:cNvPr id="9" name="Título 1">
            <a:extLst>
              <a:ext uri="{FF2B5EF4-FFF2-40B4-BE49-F238E27FC236}">
                <a16:creationId xmlns:a16="http://schemas.microsoft.com/office/drawing/2014/main" id="{13BF1A73-7846-41A8-9B2D-C0BFA80C828B}"/>
              </a:ext>
            </a:extLst>
          </p:cNvPr>
          <p:cNvSpPr txBox="1">
            <a:spLocks/>
          </p:cNvSpPr>
          <p:nvPr/>
        </p:nvSpPr>
        <p:spPr>
          <a:xfrm>
            <a:off x="611528" y="240928"/>
            <a:ext cx="694571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s-HN" sz="3200" b="0" i="0" u="none" strike="noStrike" kern="1200" cap="none" spc="0" normalizeH="0" baseline="0" noProof="0" dirty="0">
              <a:ln>
                <a:noFill/>
              </a:ln>
              <a:solidFill>
                <a:sysClr val="windowText" lastClr="000000"/>
              </a:solidFill>
              <a:effectLst/>
              <a:uLnTx/>
              <a:uFillTx/>
              <a:ea typeface="+mj-ea"/>
              <a:cs typeface="+mj-cs"/>
            </a:endParaRPr>
          </a:p>
        </p:txBody>
      </p:sp>
      <p:sp>
        <p:nvSpPr>
          <p:cNvPr id="10" name="Marcador de contenido 2">
            <a:extLst>
              <a:ext uri="{FF2B5EF4-FFF2-40B4-BE49-F238E27FC236}">
                <a16:creationId xmlns:a16="http://schemas.microsoft.com/office/drawing/2014/main" id="{D5754407-DF41-4EEE-B632-5DD6FA256AE9}"/>
              </a:ext>
            </a:extLst>
          </p:cNvPr>
          <p:cNvSpPr txBox="1">
            <a:spLocks/>
          </p:cNvSpPr>
          <p:nvPr/>
        </p:nvSpPr>
        <p:spPr>
          <a:xfrm>
            <a:off x="716551" y="1809127"/>
            <a:ext cx="7039251" cy="32873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s-HN" sz="1800" b="0" i="0" u="none" strike="noStrike" kern="1200" cap="none" spc="0" normalizeH="0" baseline="0" noProof="0" dirty="0">
              <a:ln>
                <a:noFill/>
              </a:ln>
              <a:solidFill>
                <a:sysClr val="windowText" lastClr="000000"/>
              </a:solidFill>
              <a:effectLst/>
              <a:uLnTx/>
              <a:uFillTx/>
              <a:latin typeface="+mj-lt"/>
              <a:ea typeface="+mn-ea"/>
              <a:cs typeface="+mn-cs"/>
            </a:endParaRPr>
          </a:p>
        </p:txBody>
      </p:sp>
      <p:sp>
        <p:nvSpPr>
          <p:cNvPr id="11" name="Título 1">
            <a:extLst>
              <a:ext uri="{FF2B5EF4-FFF2-40B4-BE49-F238E27FC236}">
                <a16:creationId xmlns:a16="http://schemas.microsoft.com/office/drawing/2014/main" id="{9C04C675-1D50-421A-B235-662C04833F84}"/>
              </a:ext>
            </a:extLst>
          </p:cNvPr>
          <p:cNvSpPr txBox="1">
            <a:spLocks/>
          </p:cNvSpPr>
          <p:nvPr/>
        </p:nvSpPr>
        <p:spPr>
          <a:xfrm>
            <a:off x="872196" y="413203"/>
            <a:ext cx="7187075" cy="789782"/>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s-ES" sz="1800" dirty="0">
                <a:latin typeface="+mj-lt"/>
              </a:rPr>
              <a:t>La Constitución de la República establece </a:t>
            </a:r>
            <a:r>
              <a:rPr lang="es-ES" sz="1800" b="1" dirty="0">
                <a:latin typeface="+mj-lt"/>
              </a:rPr>
              <a:t>los derechos políticos </a:t>
            </a:r>
            <a:r>
              <a:rPr lang="es-ES" sz="1800" dirty="0">
                <a:latin typeface="+mj-lt"/>
              </a:rPr>
              <a:t>de los ciudadanos al sufragio como un derecho ciudadano y una función pública señalando que el voto es universal, obligatorio, igualitario, directo, libre y secreto.</a:t>
            </a:r>
          </a:p>
          <a:p>
            <a:pPr algn="just"/>
            <a:r>
              <a:rPr lang="es-ES" sz="1800" dirty="0">
                <a:latin typeface="+mj-lt"/>
              </a:rPr>
              <a:t> </a:t>
            </a:r>
            <a:br>
              <a:rPr lang="es-ES" sz="1800" dirty="0">
                <a:latin typeface="+mj-lt"/>
              </a:rPr>
            </a:br>
            <a:endParaRPr lang="es-HN" sz="1800" dirty="0">
              <a:latin typeface="+mj-lt"/>
            </a:endParaRPr>
          </a:p>
        </p:txBody>
      </p:sp>
      <p:pic>
        <p:nvPicPr>
          <p:cNvPr id="12" name="Picture 2" descr="Alto cargo de EEUU remarca el apoyo de su país a las elecciones en Honduras">
            <a:extLst>
              <a:ext uri="{FF2B5EF4-FFF2-40B4-BE49-F238E27FC236}">
                <a16:creationId xmlns:a16="http://schemas.microsoft.com/office/drawing/2014/main" id="{5091D76B-A8B8-46E1-A4AC-6A7AE522682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2097"/>
          <a:stretch/>
        </p:blipFill>
        <p:spPr bwMode="auto">
          <a:xfrm>
            <a:off x="1259813" y="1716557"/>
            <a:ext cx="2990172" cy="192530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Mujeres hondureñas conmemoran 60 años de su derecho a votar en elecciones |  Red Internacional de Información sobre Mujeres y PolíticaMujeres hondureñas  conmemoran 60 años de su derecho a votar en elecciones">
            <a:extLst>
              <a:ext uri="{FF2B5EF4-FFF2-40B4-BE49-F238E27FC236}">
                <a16:creationId xmlns:a16="http://schemas.microsoft.com/office/drawing/2014/main" id="{37EFCF6C-3634-4968-A35C-988418BF0B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0063" y="1685377"/>
            <a:ext cx="3376455" cy="1979059"/>
          </a:xfrm>
          <a:prstGeom prst="rect">
            <a:avLst/>
          </a:prstGeom>
          <a:noFill/>
          <a:extLst>
            <a:ext uri="{909E8E84-426E-40DD-AFC4-6F175D3DCCD1}">
              <a14:hiddenFill xmlns:a14="http://schemas.microsoft.com/office/drawing/2010/main">
                <a:solidFill>
                  <a:srgbClr val="FFFFFF"/>
                </a:solidFill>
              </a14:hiddenFill>
            </a:ext>
          </a:extLst>
        </p:spPr>
      </p:pic>
      <p:sp>
        <p:nvSpPr>
          <p:cNvPr id="16" name="CuadroTexto 15">
            <a:extLst>
              <a:ext uri="{FF2B5EF4-FFF2-40B4-BE49-F238E27FC236}">
                <a16:creationId xmlns:a16="http://schemas.microsoft.com/office/drawing/2014/main" id="{5CD05542-123D-4C25-B2E2-2AA9CA8D8BA8}"/>
              </a:ext>
            </a:extLst>
          </p:cNvPr>
          <p:cNvSpPr txBox="1"/>
          <p:nvPr/>
        </p:nvSpPr>
        <p:spPr>
          <a:xfrm>
            <a:off x="2394697" y="3938797"/>
            <a:ext cx="5010150" cy="590931"/>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Los partidos políticos se constituyen para lograr la </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efectiva participación política de los ciudadanos</a:t>
            </a: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s-H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01717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83" name="Google Shape;183;p19"/>
          <p:cNvSpPr txBox="1">
            <a:spLocks noGrp="1"/>
          </p:cNvSpPr>
          <p:nvPr>
            <p:ph type="sldNum" idx="12"/>
          </p:nvPr>
        </p:nvSpPr>
        <p:spPr>
          <a:xfrm>
            <a:off x="-51051" y="4819401"/>
            <a:ext cx="349200" cy="324000"/>
          </a:xfrm>
          <a:prstGeom prst="rect">
            <a:avLst/>
          </a:prstGeom>
        </p:spPr>
        <p:txBody>
          <a:bodyPr spcFirstLastPara="1" wrap="square" lIns="91425" tIns="91425" rIns="91425" bIns="91425" anchor="t" anchorCtr="0">
            <a:noAutofit/>
          </a:bodyPr>
          <a:lstStyle/>
          <a:p>
            <a:fld id="{00000000-1234-1234-1234-123412341234}" type="slidenum">
              <a:rPr lang="en"/>
              <a:pPr/>
              <a:t>35</a:t>
            </a:fld>
            <a:endParaRPr/>
          </a:p>
        </p:txBody>
      </p:sp>
      <p:pic>
        <p:nvPicPr>
          <p:cNvPr id="8" name="Imagen 7">
            <a:extLst>
              <a:ext uri="{FF2B5EF4-FFF2-40B4-BE49-F238E27FC236}">
                <a16:creationId xmlns:a16="http://schemas.microsoft.com/office/drawing/2014/main" id="{E33C88A9-E715-40FE-8A99-692F7274AEC1}"/>
              </a:ext>
            </a:extLst>
          </p:cNvPr>
          <p:cNvPicPr>
            <a:picLocks noChangeAspect="1"/>
          </p:cNvPicPr>
          <p:nvPr/>
        </p:nvPicPr>
        <p:blipFill>
          <a:blip r:embed="rId3"/>
          <a:stretch>
            <a:fillRect/>
          </a:stretch>
        </p:blipFill>
        <p:spPr>
          <a:xfrm>
            <a:off x="8125880" y="240928"/>
            <a:ext cx="1018120" cy="719391"/>
          </a:xfrm>
          <a:prstGeom prst="rect">
            <a:avLst/>
          </a:prstGeom>
        </p:spPr>
      </p:pic>
      <p:sp>
        <p:nvSpPr>
          <p:cNvPr id="7" name="Marcador de contenido 2">
            <a:extLst>
              <a:ext uri="{FF2B5EF4-FFF2-40B4-BE49-F238E27FC236}">
                <a16:creationId xmlns:a16="http://schemas.microsoft.com/office/drawing/2014/main" id="{56D94583-DFC1-4037-8F0E-EF14DC10640A}"/>
              </a:ext>
            </a:extLst>
          </p:cNvPr>
          <p:cNvSpPr txBox="1">
            <a:spLocks/>
          </p:cNvSpPr>
          <p:nvPr/>
        </p:nvSpPr>
        <p:spPr>
          <a:xfrm>
            <a:off x="716551" y="3981545"/>
            <a:ext cx="7409329" cy="24595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s-HN" sz="1800" b="0" i="0" u="none" strike="noStrike" kern="1200" cap="none" spc="0" normalizeH="0" baseline="0" noProof="0" dirty="0">
              <a:ln>
                <a:noFill/>
              </a:ln>
              <a:solidFill>
                <a:sysClr val="windowText" lastClr="000000"/>
              </a:solidFill>
              <a:effectLst/>
              <a:uLnTx/>
              <a:uFillTx/>
              <a:latin typeface="+mj-lt"/>
              <a:ea typeface="+mn-ea"/>
              <a:cs typeface="+mn-cs"/>
            </a:endParaRPr>
          </a:p>
        </p:txBody>
      </p:sp>
      <p:sp>
        <p:nvSpPr>
          <p:cNvPr id="9" name="Título 1">
            <a:extLst>
              <a:ext uri="{FF2B5EF4-FFF2-40B4-BE49-F238E27FC236}">
                <a16:creationId xmlns:a16="http://schemas.microsoft.com/office/drawing/2014/main" id="{13BF1A73-7846-41A8-9B2D-C0BFA80C828B}"/>
              </a:ext>
            </a:extLst>
          </p:cNvPr>
          <p:cNvSpPr txBox="1">
            <a:spLocks/>
          </p:cNvSpPr>
          <p:nvPr/>
        </p:nvSpPr>
        <p:spPr>
          <a:xfrm>
            <a:off x="611528" y="240928"/>
            <a:ext cx="694571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s-HN" sz="3200" b="0" i="0" u="none" strike="noStrike" kern="1200" cap="none" spc="0" normalizeH="0" baseline="0" noProof="0" dirty="0">
              <a:ln>
                <a:noFill/>
              </a:ln>
              <a:solidFill>
                <a:sysClr val="windowText" lastClr="000000"/>
              </a:solidFill>
              <a:effectLst/>
              <a:uLnTx/>
              <a:uFillTx/>
              <a:ea typeface="+mj-ea"/>
              <a:cs typeface="+mj-cs"/>
            </a:endParaRPr>
          </a:p>
        </p:txBody>
      </p:sp>
      <p:sp>
        <p:nvSpPr>
          <p:cNvPr id="10" name="Marcador de contenido 2">
            <a:extLst>
              <a:ext uri="{FF2B5EF4-FFF2-40B4-BE49-F238E27FC236}">
                <a16:creationId xmlns:a16="http://schemas.microsoft.com/office/drawing/2014/main" id="{D5754407-DF41-4EEE-B632-5DD6FA256AE9}"/>
              </a:ext>
            </a:extLst>
          </p:cNvPr>
          <p:cNvSpPr txBox="1">
            <a:spLocks/>
          </p:cNvSpPr>
          <p:nvPr/>
        </p:nvSpPr>
        <p:spPr>
          <a:xfrm>
            <a:off x="716551" y="1809127"/>
            <a:ext cx="7039251" cy="32873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s-HN" sz="1800" b="0" i="0" u="none" strike="noStrike" kern="1200" cap="none" spc="0" normalizeH="0" baseline="0" noProof="0" dirty="0">
              <a:ln>
                <a:noFill/>
              </a:ln>
              <a:solidFill>
                <a:sysClr val="windowText" lastClr="000000"/>
              </a:solidFill>
              <a:effectLst/>
              <a:uLnTx/>
              <a:uFillTx/>
              <a:latin typeface="+mj-lt"/>
              <a:ea typeface="+mn-ea"/>
              <a:cs typeface="+mn-cs"/>
            </a:endParaRPr>
          </a:p>
        </p:txBody>
      </p:sp>
      <p:sp>
        <p:nvSpPr>
          <p:cNvPr id="11" name="Marcador de contenido 2">
            <a:extLst>
              <a:ext uri="{FF2B5EF4-FFF2-40B4-BE49-F238E27FC236}">
                <a16:creationId xmlns:a16="http://schemas.microsoft.com/office/drawing/2014/main" id="{FD553E90-B302-4F44-A058-D79ED9E15E90}"/>
              </a:ext>
            </a:extLst>
          </p:cNvPr>
          <p:cNvSpPr txBox="1">
            <a:spLocks/>
          </p:cNvSpPr>
          <p:nvPr/>
        </p:nvSpPr>
        <p:spPr>
          <a:xfrm>
            <a:off x="779929" y="1001248"/>
            <a:ext cx="7764353" cy="35455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s-ES" sz="1800" b="0" i="0" u="none" strike="noStrike" kern="1200" cap="none" spc="0" normalizeH="0" baseline="0" noProof="0" dirty="0">
                <a:ln>
                  <a:noFill/>
                </a:ln>
                <a:solidFill>
                  <a:sysClr val="windowText" lastClr="000000"/>
                </a:solidFill>
                <a:effectLst/>
                <a:uLnTx/>
                <a:uFillTx/>
                <a:latin typeface="+mj-lt"/>
                <a:ea typeface="+mn-ea"/>
                <a:cs typeface="+mn-cs"/>
              </a:rPr>
              <a:t>El sufragio es un derecho y una función pública, el voto es universal, obligatorio, igualitario, directo, libre y secreto.</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1800" b="1" i="0" u="none" strike="noStrike" kern="1200" cap="none" spc="0" normalizeH="0" baseline="0" noProof="0" dirty="0">
                <a:ln>
                  <a:noFill/>
                </a:ln>
                <a:solidFill>
                  <a:sysClr val="windowText" lastClr="000000"/>
                </a:solidFill>
                <a:effectLst/>
                <a:uLnTx/>
                <a:uFillTx/>
                <a:latin typeface="+mj-lt"/>
                <a:ea typeface="+mn-ea"/>
                <a:cs typeface="+mn-cs"/>
              </a:rPr>
              <a:t>Artículo 44 </a:t>
            </a:r>
            <a:r>
              <a:rPr kumimoji="0" lang="es-ES" sz="1800" b="0" i="0" u="none" strike="noStrike" kern="1200" cap="none" spc="0" normalizeH="0" baseline="0" noProof="0" dirty="0">
                <a:ln>
                  <a:noFill/>
                </a:ln>
                <a:solidFill>
                  <a:sysClr val="windowText" lastClr="000000"/>
                </a:solidFill>
                <a:effectLst/>
                <a:uLnTx/>
                <a:uFillTx/>
                <a:latin typeface="+mj-lt"/>
                <a:ea typeface="+mn-ea"/>
                <a:cs typeface="+mn-cs"/>
              </a:rPr>
              <a:t>de la Constitución de la República.</a:t>
            </a: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s-ES" sz="1800" b="0" i="0" u="none" strike="noStrike" kern="1200" cap="none" spc="0" normalizeH="0" baseline="0" noProof="0" dirty="0">
                <a:ln>
                  <a:noFill/>
                </a:ln>
                <a:solidFill>
                  <a:sysClr val="windowText" lastClr="000000"/>
                </a:solidFill>
                <a:effectLst/>
                <a:uLnTx/>
                <a:uFillTx/>
                <a:latin typeface="+mj-lt"/>
                <a:ea typeface="+mn-ea"/>
                <a:cs typeface="+mn-cs"/>
              </a:rPr>
              <a:t>Se declara punible todo acto por el cual se prohíba o limite la participación del ciudadano en la vida política del país. </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1800" b="1" i="0" u="none" strike="noStrike" kern="1200" cap="none" spc="0" normalizeH="0" baseline="0" noProof="0" dirty="0">
                <a:ln>
                  <a:noFill/>
                </a:ln>
                <a:solidFill>
                  <a:sysClr val="windowText" lastClr="000000"/>
                </a:solidFill>
                <a:effectLst/>
                <a:uLnTx/>
                <a:uFillTx/>
                <a:latin typeface="+mj-lt"/>
                <a:ea typeface="+mn-ea"/>
                <a:cs typeface="+mn-cs"/>
              </a:rPr>
              <a:t>Artículo 45 </a:t>
            </a:r>
            <a:r>
              <a:rPr kumimoji="0" lang="es-ES" sz="1800" b="0" i="0" u="none" strike="noStrike" kern="1200" cap="none" spc="0" normalizeH="0" baseline="0" noProof="0" dirty="0">
                <a:ln>
                  <a:noFill/>
                </a:ln>
                <a:solidFill>
                  <a:sysClr val="windowText" lastClr="000000"/>
                </a:solidFill>
                <a:effectLst/>
                <a:uLnTx/>
                <a:uFillTx/>
                <a:latin typeface="+mj-lt"/>
                <a:ea typeface="+mn-ea"/>
                <a:cs typeface="+mn-cs"/>
              </a:rPr>
              <a:t>de la Constitución de la República.</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1800" b="0" i="0" u="none" strike="noStrike" kern="1200" cap="none" spc="0" normalizeH="0" baseline="0" noProof="0" dirty="0">
                <a:ln>
                  <a:noFill/>
                </a:ln>
                <a:solidFill>
                  <a:sysClr val="windowText" lastClr="000000"/>
                </a:solidFill>
                <a:effectLst/>
                <a:uLnTx/>
                <a:uFillTx/>
                <a:latin typeface="+mj-lt"/>
                <a:ea typeface="+mn-ea"/>
                <a:cs typeface="+mn-cs"/>
              </a:rPr>
              <a:t>NO OLVIDEMOS QUE:</a:t>
            </a: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s-ES" sz="1800" b="0" i="0" u="none" strike="noStrike" kern="1200" cap="none" spc="0" normalizeH="0" baseline="0" noProof="0" dirty="0">
                <a:ln>
                  <a:noFill/>
                </a:ln>
                <a:solidFill>
                  <a:sysClr val="windowText" lastClr="000000"/>
                </a:solidFill>
                <a:effectLst/>
                <a:uLnTx/>
                <a:uFillTx/>
                <a:latin typeface="+mj-lt"/>
                <a:ea typeface="+mn-ea"/>
                <a:cs typeface="+mn-cs"/>
              </a:rPr>
              <a:t>Se prohíbe a los partidos políticos atentar contra el sistema republicano, democrático y representativo de gobierno.</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1800" b="1" i="0" u="none" strike="noStrike" kern="1200" cap="none" spc="0" normalizeH="0" baseline="0" noProof="0" dirty="0">
                <a:ln>
                  <a:noFill/>
                </a:ln>
                <a:solidFill>
                  <a:sysClr val="windowText" lastClr="000000"/>
                </a:solidFill>
                <a:effectLst/>
                <a:uLnTx/>
                <a:uFillTx/>
                <a:latin typeface="+mj-lt"/>
                <a:ea typeface="+mn-ea"/>
                <a:cs typeface="+mn-cs"/>
              </a:rPr>
              <a:t>Artículo 48 </a:t>
            </a:r>
            <a:r>
              <a:rPr kumimoji="0" lang="es-ES" sz="1800" b="0" i="0" u="none" strike="noStrike" kern="1200" cap="none" spc="0" normalizeH="0" baseline="0" noProof="0" dirty="0">
                <a:ln>
                  <a:noFill/>
                </a:ln>
                <a:solidFill>
                  <a:sysClr val="windowText" lastClr="000000"/>
                </a:solidFill>
                <a:effectLst/>
                <a:uLnTx/>
                <a:uFillTx/>
                <a:latin typeface="+mj-lt"/>
                <a:ea typeface="+mn-ea"/>
                <a:cs typeface="+mn-cs"/>
              </a:rPr>
              <a:t>de la Constitución de la República.</a:t>
            </a:r>
            <a:endParaRPr kumimoji="0" lang="es-HN" sz="1800" b="0" i="0" u="none" strike="noStrike" kern="1200" cap="none" spc="0" normalizeH="0" baseline="0" noProof="0" dirty="0">
              <a:ln>
                <a:noFill/>
              </a:ln>
              <a:solidFill>
                <a:sysClr val="windowText" lastClr="000000"/>
              </a:solidFill>
              <a:effectLst/>
              <a:uLnTx/>
              <a:uFillTx/>
              <a:latin typeface="+mj-lt"/>
              <a:ea typeface="+mn-ea"/>
              <a:cs typeface="+mn-cs"/>
            </a:endParaRPr>
          </a:p>
        </p:txBody>
      </p:sp>
    </p:spTree>
    <p:extLst>
      <p:ext uri="{BB962C8B-B14F-4D97-AF65-F5344CB8AC3E}">
        <p14:creationId xmlns:p14="http://schemas.microsoft.com/office/powerpoint/2010/main" val="10318326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83" name="Google Shape;183;p19"/>
          <p:cNvSpPr txBox="1">
            <a:spLocks noGrp="1"/>
          </p:cNvSpPr>
          <p:nvPr>
            <p:ph type="sldNum" idx="12"/>
          </p:nvPr>
        </p:nvSpPr>
        <p:spPr>
          <a:xfrm>
            <a:off x="-51051" y="4819401"/>
            <a:ext cx="349200" cy="324000"/>
          </a:xfrm>
          <a:prstGeom prst="rect">
            <a:avLst/>
          </a:prstGeom>
        </p:spPr>
        <p:txBody>
          <a:bodyPr spcFirstLastPara="1" wrap="square" lIns="91425" tIns="91425" rIns="91425" bIns="91425" anchor="t" anchorCtr="0">
            <a:noAutofit/>
          </a:bodyPr>
          <a:lstStyle/>
          <a:p>
            <a:fld id="{00000000-1234-1234-1234-123412341234}" type="slidenum">
              <a:rPr lang="en"/>
              <a:pPr/>
              <a:t>36</a:t>
            </a:fld>
            <a:endParaRPr/>
          </a:p>
        </p:txBody>
      </p:sp>
      <p:pic>
        <p:nvPicPr>
          <p:cNvPr id="8" name="Imagen 7">
            <a:extLst>
              <a:ext uri="{FF2B5EF4-FFF2-40B4-BE49-F238E27FC236}">
                <a16:creationId xmlns:a16="http://schemas.microsoft.com/office/drawing/2014/main" id="{E33C88A9-E715-40FE-8A99-692F7274AEC1}"/>
              </a:ext>
            </a:extLst>
          </p:cNvPr>
          <p:cNvPicPr>
            <a:picLocks noChangeAspect="1"/>
          </p:cNvPicPr>
          <p:nvPr/>
        </p:nvPicPr>
        <p:blipFill>
          <a:blip r:embed="rId3"/>
          <a:stretch>
            <a:fillRect/>
          </a:stretch>
        </p:blipFill>
        <p:spPr>
          <a:xfrm>
            <a:off x="8125880" y="240928"/>
            <a:ext cx="1018120" cy="719391"/>
          </a:xfrm>
          <a:prstGeom prst="rect">
            <a:avLst/>
          </a:prstGeom>
        </p:spPr>
      </p:pic>
      <p:sp>
        <p:nvSpPr>
          <p:cNvPr id="7" name="Marcador de contenido 2">
            <a:extLst>
              <a:ext uri="{FF2B5EF4-FFF2-40B4-BE49-F238E27FC236}">
                <a16:creationId xmlns:a16="http://schemas.microsoft.com/office/drawing/2014/main" id="{56D94583-DFC1-4037-8F0E-EF14DC10640A}"/>
              </a:ext>
            </a:extLst>
          </p:cNvPr>
          <p:cNvSpPr txBox="1">
            <a:spLocks/>
          </p:cNvSpPr>
          <p:nvPr/>
        </p:nvSpPr>
        <p:spPr>
          <a:xfrm>
            <a:off x="716551" y="3981545"/>
            <a:ext cx="7409329" cy="24595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s-HN" sz="1800" b="0" i="0" u="none" strike="noStrike" kern="1200" cap="none" spc="0" normalizeH="0" baseline="0" noProof="0" dirty="0">
              <a:ln>
                <a:noFill/>
              </a:ln>
              <a:solidFill>
                <a:sysClr val="windowText" lastClr="000000"/>
              </a:solidFill>
              <a:effectLst/>
              <a:uLnTx/>
              <a:uFillTx/>
              <a:latin typeface="+mj-lt"/>
              <a:ea typeface="+mn-ea"/>
              <a:cs typeface="+mn-cs"/>
            </a:endParaRPr>
          </a:p>
        </p:txBody>
      </p:sp>
      <p:sp>
        <p:nvSpPr>
          <p:cNvPr id="9" name="Título 1">
            <a:extLst>
              <a:ext uri="{FF2B5EF4-FFF2-40B4-BE49-F238E27FC236}">
                <a16:creationId xmlns:a16="http://schemas.microsoft.com/office/drawing/2014/main" id="{13BF1A73-7846-41A8-9B2D-C0BFA80C828B}"/>
              </a:ext>
            </a:extLst>
          </p:cNvPr>
          <p:cNvSpPr txBox="1">
            <a:spLocks/>
          </p:cNvSpPr>
          <p:nvPr/>
        </p:nvSpPr>
        <p:spPr>
          <a:xfrm>
            <a:off x="611528" y="240928"/>
            <a:ext cx="694571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s-HN" sz="3200" b="0" i="0" u="none" strike="noStrike" kern="1200" cap="none" spc="0" normalizeH="0" baseline="0" noProof="0" dirty="0">
              <a:ln>
                <a:noFill/>
              </a:ln>
              <a:solidFill>
                <a:sysClr val="windowText" lastClr="000000"/>
              </a:solidFill>
              <a:effectLst/>
              <a:uLnTx/>
              <a:uFillTx/>
              <a:ea typeface="+mj-ea"/>
              <a:cs typeface="+mj-cs"/>
            </a:endParaRPr>
          </a:p>
        </p:txBody>
      </p:sp>
      <p:sp>
        <p:nvSpPr>
          <p:cNvPr id="10" name="Marcador de contenido 2">
            <a:extLst>
              <a:ext uri="{FF2B5EF4-FFF2-40B4-BE49-F238E27FC236}">
                <a16:creationId xmlns:a16="http://schemas.microsoft.com/office/drawing/2014/main" id="{D5754407-DF41-4EEE-B632-5DD6FA256AE9}"/>
              </a:ext>
            </a:extLst>
          </p:cNvPr>
          <p:cNvSpPr txBox="1">
            <a:spLocks/>
          </p:cNvSpPr>
          <p:nvPr/>
        </p:nvSpPr>
        <p:spPr>
          <a:xfrm>
            <a:off x="716551" y="1809127"/>
            <a:ext cx="7039251" cy="32873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s-HN" sz="1800" b="0" i="0" u="none" strike="noStrike" kern="1200" cap="none" spc="0" normalizeH="0" baseline="0" noProof="0" dirty="0">
              <a:ln>
                <a:noFill/>
              </a:ln>
              <a:solidFill>
                <a:sysClr val="windowText" lastClr="000000"/>
              </a:solidFill>
              <a:effectLst/>
              <a:uLnTx/>
              <a:uFillTx/>
              <a:latin typeface="+mj-lt"/>
              <a:ea typeface="+mn-ea"/>
              <a:cs typeface="+mn-cs"/>
            </a:endParaRPr>
          </a:p>
        </p:txBody>
      </p:sp>
      <p:sp>
        <p:nvSpPr>
          <p:cNvPr id="12" name="Título 1">
            <a:extLst>
              <a:ext uri="{FF2B5EF4-FFF2-40B4-BE49-F238E27FC236}">
                <a16:creationId xmlns:a16="http://schemas.microsoft.com/office/drawing/2014/main" id="{E069F426-ADB7-4BDD-AE1A-2AC96FE8C707}"/>
              </a:ext>
            </a:extLst>
          </p:cNvPr>
          <p:cNvSpPr txBox="1">
            <a:spLocks/>
          </p:cNvSpPr>
          <p:nvPr/>
        </p:nvSpPr>
        <p:spPr>
          <a:xfrm>
            <a:off x="838200" y="365126"/>
            <a:ext cx="7848600" cy="7193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2400" b="1" i="0" u="none" strike="noStrike" kern="1200" cap="none" spc="0" normalizeH="0" baseline="0" noProof="0" dirty="0">
                <a:ln>
                  <a:noFill/>
                </a:ln>
                <a:solidFill>
                  <a:srgbClr val="0070C0"/>
                </a:solidFill>
                <a:effectLst/>
                <a:uLnTx/>
                <a:uFillTx/>
                <a:ea typeface="+mj-ea"/>
                <a:cs typeface="+mj-cs"/>
              </a:rPr>
              <a:t>Son deberes ciudadanos</a:t>
            </a:r>
            <a:r>
              <a:rPr kumimoji="0" lang="es-ES" sz="2400" b="0" i="0" u="none" strike="noStrike" kern="1200" cap="none" spc="0" normalizeH="0" baseline="0" noProof="0" dirty="0">
                <a:ln>
                  <a:noFill/>
                </a:ln>
                <a:solidFill>
                  <a:srgbClr val="0070C0"/>
                </a:solidFill>
                <a:effectLst/>
                <a:uLnTx/>
                <a:uFillTx/>
                <a:ea typeface="+mj-ea"/>
                <a:cs typeface="+mj-cs"/>
              </a:rPr>
              <a:t>:</a:t>
            </a:r>
            <a:endParaRPr kumimoji="0" lang="es-HN" sz="2400" b="0" i="0" u="none" strike="noStrike" kern="1200" cap="none" spc="0" normalizeH="0" baseline="0" noProof="0" dirty="0">
              <a:ln>
                <a:noFill/>
              </a:ln>
              <a:solidFill>
                <a:srgbClr val="0070C0"/>
              </a:solidFill>
              <a:effectLst/>
              <a:uLnTx/>
              <a:uFillTx/>
              <a:ea typeface="+mj-ea"/>
              <a:cs typeface="+mj-cs"/>
            </a:endParaRPr>
          </a:p>
        </p:txBody>
      </p:sp>
      <p:sp>
        <p:nvSpPr>
          <p:cNvPr id="13" name="Marcador de contenido 2">
            <a:extLst>
              <a:ext uri="{FF2B5EF4-FFF2-40B4-BE49-F238E27FC236}">
                <a16:creationId xmlns:a16="http://schemas.microsoft.com/office/drawing/2014/main" id="{EEEA90F5-7EBE-4CC0-88F1-D5894B9F4242}"/>
              </a:ext>
            </a:extLst>
          </p:cNvPr>
          <p:cNvSpPr txBox="1">
            <a:spLocks/>
          </p:cNvSpPr>
          <p:nvPr/>
        </p:nvSpPr>
        <p:spPr>
          <a:xfrm>
            <a:off x="786340" y="1327153"/>
            <a:ext cx="7848600" cy="328737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marR="0" lvl="0" indent="-51435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r>
              <a:rPr kumimoji="0" lang="es-ES" sz="1800" b="0" i="0" u="none" strike="noStrike" kern="1200" cap="none" spc="0" normalizeH="0" baseline="0" noProof="0" dirty="0">
                <a:ln>
                  <a:noFill/>
                </a:ln>
                <a:solidFill>
                  <a:sysClr val="windowText" lastClr="000000"/>
                </a:solidFill>
                <a:effectLst/>
                <a:uLnTx/>
                <a:uFillTx/>
                <a:latin typeface="+mj-lt"/>
                <a:ea typeface="+mn-ea"/>
                <a:cs typeface="+mn-cs"/>
              </a:rPr>
              <a:t>Cumplir, defender y velar porque se cumplan la Constitución y las Leyes.</a:t>
            </a:r>
          </a:p>
          <a:p>
            <a:pPr marL="514350" marR="0" lvl="0" indent="-51435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r>
              <a:rPr kumimoji="0" lang="es-ES" sz="1800" b="0" i="0" u="none" strike="noStrike" kern="1200" cap="none" spc="0" normalizeH="0" baseline="0" noProof="0" dirty="0">
                <a:ln>
                  <a:noFill/>
                </a:ln>
                <a:solidFill>
                  <a:sysClr val="windowText" lastClr="000000"/>
                </a:solidFill>
                <a:effectLst/>
                <a:uLnTx/>
                <a:uFillTx/>
                <a:latin typeface="+mj-lt"/>
                <a:ea typeface="+mn-ea"/>
                <a:cs typeface="+mn-cs"/>
              </a:rPr>
              <a:t>Obtener su Documento Nacional de Identificación.</a:t>
            </a:r>
          </a:p>
          <a:p>
            <a:pPr marL="514350" marR="0" lvl="0" indent="-51435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r>
              <a:rPr kumimoji="0" lang="es-ES" sz="1800" b="0" i="0" u="none" strike="noStrike" kern="1200" cap="none" spc="0" normalizeH="0" baseline="0" noProof="0" dirty="0">
                <a:ln>
                  <a:noFill/>
                </a:ln>
                <a:solidFill>
                  <a:sysClr val="windowText" lastClr="000000"/>
                </a:solidFill>
                <a:effectLst/>
                <a:uLnTx/>
                <a:uFillTx/>
                <a:latin typeface="+mj-lt"/>
                <a:ea typeface="+mn-ea"/>
                <a:cs typeface="+mn-cs"/>
              </a:rPr>
              <a:t>Ejercer el sufragio.</a:t>
            </a:r>
          </a:p>
          <a:p>
            <a:pPr marL="514350" marR="0" lvl="0" indent="-51435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r>
              <a:rPr kumimoji="0" lang="es-ES" sz="1800" b="0" i="0" u="none" strike="noStrike" kern="1200" cap="none" spc="0" normalizeH="0" baseline="0" noProof="0" dirty="0">
                <a:ln>
                  <a:noFill/>
                </a:ln>
                <a:solidFill>
                  <a:sysClr val="windowText" lastClr="000000"/>
                </a:solidFill>
                <a:effectLst/>
                <a:uLnTx/>
                <a:uFillTx/>
                <a:latin typeface="+mj-lt"/>
                <a:ea typeface="+mn-ea"/>
                <a:cs typeface="+mn-cs"/>
              </a:rPr>
              <a:t>Desempeñar salvo excusa o renuncia con causa justificada los cargos de elección popular.</a:t>
            </a:r>
          </a:p>
          <a:p>
            <a:pPr marL="514350" marR="0" lvl="0" indent="-51435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r>
              <a:rPr kumimoji="0" lang="es-ES" sz="1800" b="0" i="0" u="none" strike="noStrike" kern="1200" cap="none" spc="0" normalizeH="0" baseline="0" noProof="0" dirty="0">
                <a:ln>
                  <a:noFill/>
                </a:ln>
                <a:solidFill>
                  <a:sysClr val="windowText" lastClr="000000"/>
                </a:solidFill>
                <a:effectLst/>
                <a:uLnTx/>
                <a:uFillTx/>
                <a:latin typeface="+mj-lt"/>
                <a:ea typeface="+mn-ea"/>
                <a:cs typeface="+mn-cs"/>
              </a:rPr>
              <a:t>Cumplir con el servicio militar y</a:t>
            </a:r>
          </a:p>
          <a:p>
            <a:pPr marL="514350" marR="0" lvl="0" indent="-51435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r>
              <a:rPr kumimoji="0" lang="es-ES" sz="1800" b="0" i="0" u="none" strike="noStrike" kern="1200" cap="none" spc="0" normalizeH="0" baseline="0" noProof="0" dirty="0">
                <a:ln>
                  <a:noFill/>
                </a:ln>
                <a:solidFill>
                  <a:sysClr val="windowText" lastClr="000000"/>
                </a:solidFill>
                <a:effectLst/>
                <a:uLnTx/>
                <a:uFillTx/>
                <a:latin typeface="+mj-lt"/>
                <a:ea typeface="+mn-ea"/>
                <a:cs typeface="+mn-cs"/>
              </a:rPr>
              <a:t>Las demás que establezcan la Constitución y las Leyes.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HN" sz="1800" b="0" i="0" u="none" strike="noStrike" kern="1200" cap="none" spc="0" normalizeH="0" baseline="0" noProof="0" dirty="0">
              <a:ln>
                <a:noFill/>
              </a:ln>
              <a:solidFill>
                <a:sysClr val="windowText" lastClr="000000"/>
              </a:solidFill>
              <a:effectLst/>
              <a:uLnTx/>
              <a:uFillTx/>
              <a:latin typeface="+mj-lt"/>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HN" sz="1800" b="0" i="0" u="none" strike="noStrike" kern="1200" cap="none" spc="0" normalizeH="0" baseline="0" noProof="0" dirty="0">
              <a:ln>
                <a:noFill/>
              </a:ln>
              <a:solidFill>
                <a:sysClr val="windowText" lastClr="000000"/>
              </a:solidFill>
              <a:effectLst/>
              <a:uLnTx/>
              <a:uFillTx/>
              <a:latin typeface="+mj-lt"/>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HN" sz="1800" b="0" i="0" u="none" strike="noStrike" kern="1200" cap="none" spc="0" normalizeH="0" baseline="0" noProof="0" dirty="0">
                <a:ln>
                  <a:noFill/>
                </a:ln>
                <a:solidFill>
                  <a:sysClr val="windowText" lastClr="000000"/>
                </a:solidFill>
                <a:effectLst/>
                <a:uLnTx/>
                <a:uFillTx/>
                <a:latin typeface="+mj-lt"/>
                <a:ea typeface="+mn-ea"/>
                <a:cs typeface="+mn-cs"/>
              </a:rPr>
              <a:t>Artículo 40 de la Constitución de la República.</a:t>
            </a:r>
          </a:p>
        </p:txBody>
      </p:sp>
    </p:spTree>
    <p:extLst>
      <p:ext uri="{BB962C8B-B14F-4D97-AF65-F5344CB8AC3E}">
        <p14:creationId xmlns:p14="http://schemas.microsoft.com/office/powerpoint/2010/main" val="12757364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83" name="Google Shape;183;p19"/>
          <p:cNvSpPr txBox="1">
            <a:spLocks noGrp="1"/>
          </p:cNvSpPr>
          <p:nvPr>
            <p:ph type="sldNum" idx="12"/>
          </p:nvPr>
        </p:nvSpPr>
        <p:spPr>
          <a:xfrm>
            <a:off x="-51051" y="4819401"/>
            <a:ext cx="349200" cy="324000"/>
          </a:xfrm>
          <a:prstGeom prst="rect">
            <a:avLst/>
          </a:prstGeom>
        </p:spPr>
        <p:txBody>
          <a:bodyPr spcFirstLastPara="1" wrap="square" lIns="91425" tIns="91425" rIns="91425" bIns="91425" anchor="t" anchorCtr="0">
            <a:noAutofit/>
          </a:bodyPr>
          <a:lstStyle/>
          <a:p>
            <a:fld id="{00000000-1234-1234-1234-123412341234}" type="slidenum">
              <a:rPr lang="en"/>
              <a:pPr/>
              <a:t>37</a:t>
            </a:fld>
            <a:endParaRPr/>
          </a:p>
        </p:txBody>
      </p:sp>
      <p:pic>
        <p:nvPicPr>
          <p:cNvPr id="8" name="Imagen 7">
            <a:extLst>
              <a:ext uri="{FF2B5EF4-FFF2-40B4-BE49-F238E27FC236}">
                <a16:creationId xmlns:a16="http://schemas.microsoft.com/office/drawing/2014/main" id="{E33C88A9-E715-40FE-8A99-692F7274AEC1}"/>
              </a:ext>
            </a:extLst>
          </p:cNvPr>
          <p:cNvPicPr>
            <a:picLocks noChangeAspect="1"/>
          </p:cNvPicPr>
          <p:nvPr/>
        </p:nvPicPr>
        <p:blipFill>
          <a:blip r:embed="rId3"/>
          <a:stretch>
            <a:fillRect/>
          </a:stretch>
        </p:blipFill>
        <p:spPr>
          <a:xfrm>
            <a:off x="8125880" y="240928"/>
            <a:ext cx="1018120" cy="719391"/>
          </a:xfrm>
          <a:prstGeom prst="rect">
            <a:avLst/>
          </a:prstGeom>
        </p:spPr>
      </p:pic>
      <p:sp>
        <p:nvSpPr>
          <p:cNvPr id="7" name="Marcador de contenido 2">
            <a:extLst>
              <a:ext uri="{FF2B5EF4-FFF2-40B4-BE49-F238E27FC236}">
                <a16:creationId xmlns:a16="http://schemas.microsoft.com/office/drawing/2014/main" id="{56D94583-DFC1-4037-8F0E-EF14DC10640A}"/>
              </a:ext>
            </a:extLst>
          </p:cNvPr>
          <p:cNvSpPr txBox="1">
            <a:spLocks/>
          </p:cNvSpPr>
          <p:nvPr/>
        </p:nvSpPr>
        <p:spPr>
          <a:xfrm>
            <a:off x="716551" y="3981545"/>
            <a:ext cx="7409329" cy="24595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s-HN" sz="1800" b="0" i="0" u="none" strike="noStrike" kern="1200" cap="none" spc="0" normalizeH="0" baseline="0" noProof="0" dirty="0">
              <a:ln>
                <a:noFill/>
              </a:ln>
              <a:solidFill>
                <a:sysClr val="windowText" lastClr="000000"/>
              </a:solidFill>
              <a:effectLst/>
              <a:uLnTx/>
              <a:uFillTx/>
              <a:latin typeface="+mj-lt"/>
              <a:ea typeface="+mn-ea"/>
              <a:cs typeface="+mn-cs"/>
            </a:endParaRPr>
          </a:p>
        </p:txBody>
      </p:sp>
      <p:sp>
        <p:nvSpPr>
          <p:cNvPr id="9" name="Título 1">
            <a:extLst>
              <a:ext uri="{FF2B5EF4-FFF2-40B4-BE49-F238E27FC236}">
                <a16:creationId xmlns:a16="http://schemas.microsoft.com/office/drawing/2014/main" id="{13BF1A73-7846-41A8-9B2D-C0BFA80C828B}"/>
              </a:ext>
            </a:extLst>
          </p:cNvPr>
          <p:cNvSpPr txBox="1">
            <a:spLocks/>
          </p:cNvSpPr>
          <p:nvPr/>
        </p:nvSpPr>
        <p:spPr>
          <a:xfrm>
            <a:off x="611528" y="240928"/>
            <a:ext cx="694571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s-HN" sz="3200" b="0" i="0" u="none" strike="noStrike" kern="1200" cap="none" spc="0" normalizeH="0" baseline="0" noProof="0" dirty="0">
              <a:ln>
                <a:noFill/>
              </a:ln>
              <a:solidFill>
                <a:sysClr val="windowText" lastClr="000000"/>
              </a:solidFill>
              <a:effectLst/>
              <a:uLnTx/>
              <a:uFillTx/>
              <a:ea typeface="+mj-ea"/>
              <a:cs typeface="+mj-cs"/>
            </a:endParaRPr>
          </a:p>
        </p:txBody>
      </p:sp>
      <p:sp>
        <p:nvSpPr>
          <p:cNvPr id="10" name="Marcador de contenido 2">
            <a:extLst>
              <a:ext uri="{FF2B5EF4-FFF2-40B4-BE49-F238E27FC236}">
                <a16:creationId xmlns:a16="http://schemas.microsoft.com/office/drawing/2014/main" id="{D5754407-DF41-4EEE-B632-5DD6FA256AE9}"/>
              </a:ext>
            </a:extLst>
          </p:cNvPr>
          <p:cNvSpPr txBox="1">
            <a:spLocks/>
          </p:cNvSpPr>
          <p:nvPr/>
        </p:nvSpPr>
        <p:spPr>
          <a:xfrm>
            <a:off x="716551" y="1809127"/>
            <a:ext cx="7039251" cy="32873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s-HN" sz="1800" b="0" i="0" u="none" strike="noStrike" kern="1200" cap="none" spc="0" normalizeH="0" baseline="0" noProof="0" dirty="0">
              <a:ln>
                <a:noFill/>
              </a:ln>
              <a:solidFill>
                <a:sysClr val="windowText" lastClr="000000"/>
              </a:solidFill>
              <a:effectLst/>
              <a:uLnTx/>
              <a:uFillTx/>
              <a:latin typeface="+mj-lt"/>
              <a:ea typeface="+mn-ea"/>
              <a:cs typeface="+mn-cs"/>
            </a:endParaRPr>
          </a:p>
        </p:txBody>
      </p:sp>
      <p:pic>
        <p:nvPicPr>
          <p:cNvPr id="11" name="Picture 2" descr="Manifestación para exigir un alto al continuismo y a la violencia | Proceso  Digital">
            <a:extLst>
              <a:ext uri="{FF2B5EF4-FFF2-40B4-BE49-F238E27FC236}">
                <a16:creationId xmlns:a16="http://schemas.microsoft.com/office/drawing/2014/main" id="{C3564EBC-279F-4795-A31F-F42E545643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116" y="187334"/>
            <a:ext cx="2794170" cy="215545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RNP presenta nueva identidad » Criterio.hn">
            <a:extLst>
              <a:ext uri="{FF2B5EF4-FFF2-40B4-BE49-F238E27FC236}">
                <a16:creationId xmlns:a16="http://schemas.microsoft.com/office/drawing/2014/main" id="{501B4BE1-16CE-4D1D-BBD4-04DF9638CD5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946" r="22373"/>
          <a:stretch/>
        </p:blipFill>
        <p:spPr bwMode="auto">
          <a:xfrm>
            <a:off x="3866802" y="240928"/>
            <a:ext cx="2051450" cy="238120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Organismos de sociedad civil preocupados por incertidumbre que rodea  votaciones en Honduras » Criterio.hn">
            <a:extLst>
              <a:ext uri="{FF2B5EF4-FFF2-40B4-BE49-F238E27FC236}">
                <a16:creationId xmlns:a16="http://schemas.microsoft.com/office/drawing/2014/main" id="{E8928602-8B96-4376-8C4C-CA40CDFBBD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4662" y="2622133"/>
            <a:ext cx="2781088" cy="2385063"/>
          </a:xfrm>
          <a:prstGeom prst="rect">
            <a:avLst/>
          </a:prstGeom>
          <a:noFill/>
          <a:extLst>
            <a:ext uri="{909E8E84-426E-40DD-AFC4-6F175D3DCCD1}">
              <a14:hiddenFill xmlns:a14="http://schemas.microsoft.com/office/drawing/2010/main">
                <a:solidFill>
                  <a:srgbClr val="FFFFFF"/>
                </a:solidFill>
              </a14:hiddenFill>
            </a:ext>
          </a:extLst>
        </p:spPr>
      </p:pic>
      <p:sp>
        <p:nvSpPr>
          <p:cNvPr id="16" name="CuadroTexto 15">
            <a:extLst>
              <a:ext uri="{FF2B5EF4-FFF2-40B4-BE49-F238E27FC236}">
                <a16:creationId xmlns:a16="http://schemas.microsoft.com/office/drawing/2014/main" id="{B7999589-6A59-4588-8D79-089D0F54C236}"/>
              </a:ext>
            </a:extLst>
          </p:cNvPr>
          <p:cNvSpPr txBox="1"/>
          <p:nvPr/>
        </p:nvSpPr>
        <p:spPr>
          <a:xfrm>
            <a:off x="3714861" y="2999590"/>
            <a:ext cx="4920079" cy="1588127"/>
          </a:xfrm>
          <a:prstGeom prst="rect">
            <a:avLst/>
          </a:prstGeom>
          <a:noFill/>
        </p:spPr>
        <p:txBody>
          <a:bodyPr wrap="square">
            <a:spAutoFit/>
          </a:bodyPr>
          <a:lstStyle/>
          <a:p>
            <a:pPr algn="just">
              <a:lnSpc>
                <a:spcPct val="90000"/>
              </a:lnSpc>
              <a:spcBef>
                <a:spcPts val="1000"/>
              </a:spcBef>
              <a:buClrTx/>
              <a:buFontTx/>
              <a:buNone/>
              <a:defRPr/>
            </a:pPr>
            <a:r>
              <a:rPr lang="es-ES" sz="1800" kern="1200" dirty="0">
                <a:solidFill>
                  <a:prstClr val="black"/>
                </a:solidFill>
                <a:latin typeface="+mj-lt"/>
                <a:ea typeface="+mn-ea"/>
                <a:cs typeface="+mn-cs"/>
              </a:rPr>
              <a:t>Mediante las elecciones, se ejerce la soberanía política del pueblo, quien elige por medio del voto a los funcionarios que integrarán los </a:t>
            </a:r>
            <a:r>
              <a:rPr lang="es-ES" sz="1800" b="1" kern="1200" dirty="0">
                <a:solidFill>
                  <a:prstClr val="black"/>
                </a:solidFill>
                <a:latin typeface="+mj-lt"/>
                <a:ea typeface="+mn-ea"/>
                <a:cs typeface="+mn-cs"/>
              </a:rPr>
              <a:t>Poderes  Legislativo, Ejecutivo, Corporaciones Municipales</a:t>
            </a:r>
            <a:r>
              <a:rPr lang="es-ES" sz="1800" kern="1200" dirty="0">
                <a:solidFill>
                  <a:prstClr val="black"/>
                </a:solidFill>
                <a:latin typeface="+mj-lt"/>
                <a:ea typeface="+mn-ea"/>
                <a:cs typeface="+mn-cs"/>
              </a:rPr>
              <a:t> y otras instancias derivadas que determinan la función pública.</a:t>
            </a:r>
          </a:p>
        </p:txBody>
      </p:sp>
    </p:spTree>
    <p:extLst>
      <p:ext uri="{BB962C8B-B14F-4D97-AF65-F5344CB8AC3E}">
        <p14:creationId xmlns:p14="http://schemas.microsoft.com/office/powerpoint/2010/main" val="34200696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83" name="Google Shape;183;p19"/>
          <p:cNvSpPr txBox="1">
            <a:spLocks noGrp="1"/>
          </p:cNvSpPr>
          <p:nvPr>
            <p:ph type="sldNum" idx="12"/>
          </p:nvPr>
        </p:nvSpPr>
        <p:spPr>
          <a:xfrm>
            <a:off x="-51051" y="4819401"/>
            <a:ext cx="349200" cy="324000"/>
          </a:xfrm>
          <a:prstGeom prst="rect">
            <a:avLst/>
          </a:prstGeom>
        </p:spPr>
        <p:txBody>
          <a:bodyPr spcFirstLastPara="1" wrap="square" lIns="91425" tIns="91425" rIns="91425" bIns="91425" anchor="t" anchorCtr="0">
            <a:noAutofit/>
          </a:bodyPr>
          <a:lstStyle/>
          <a:p>
            <a:fld id="{00000000-1234-1234-1234-123412341234}" type="slidenum">
              <a:rPr lang="en"/>
              <a:pPr/>
              <a:t>38</a:t>
            </a:fld>
            <a:endParaRPr/>
          </a:p>
        </p:txBody>
      </p:sp>
      <p:pic>
        <p:nvPicPr>
          <p:cNvPr id="8" name="Imagen 7">
            <a:extLst>
              <a:ext uri="{FF2B5EF4-FFF2-40B4-BE49-F238E27FC236}">
                <a16:creationId xmlns:a16="http://schemas.microsoft.com/office/drawing/2014/main" id="{E33C88A9-E715-40FE-8A99-692F7274AEC1}"/>
              </a:ext>
            </a:extLst>
          </p:cNvPr>
          <p:cNvPicPr>
            <a:picLocks noChangeAspect="1"/>
          </p:cNvPicPr>
          <p:nvPr/>
        </p:nvPicPr>
        <p:blipFill>
          <a:blip r:embed="rId3"/>
          <a:stretch>
            <a:fillRect/>
          </a:stretch>
        </p:blipFill>
        <p:spPr>
          <a:xfrm>
            <a:off x="8125880" y="240928"/>
            <a:ext cx="1018120" cy="719391"/>
          </a:xfrm>
          <a:prstGeom prst="rect">
            <a:avLst/>
          </a:prstGeom>
        </p:spPr>
      </p:pic>
      <p:sp>
        <p:nvSpPr>
          <p:cNvPr id="7" name="Marcador de contenido 2">
            <a:extLst>
              <a:ext uri="{FF2B5EF4-FFF2-40B4-BE49-F238E27FC236}">
                <a16:creationId xmlns:a16="http://schemas.microsoft.com/office/drawing/2014/main" id="{56D94583-DFC1-4037-8F0E-EF14DC10640A}"/>
              </a:ext>
            </a:extLst>
          </p:cNvPr>
          <p:cNvSpPr txBox="1">
            <a:spLocks/>
          </p:cNvSpPr>
          <p:nvPr/>
        </p:nvSpPr>
        <p:spPr>
          <a:xfrm>
            <a:off x="716551" y="3981545"/>
            <a:ext cx="7409329" cy="24595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s-HN" sz="1800" b="0" i="0" u="none" strike="noStrike" kern="1200" cap="none" spc="0" normalizeH="0" baseline="0" noProof="0" dirty="0">
              <a:ln>
                <a:noFill/>
              </a:ln>
              <a:solidFill>
                <a:sysClr val="windowText" lastClr="000000"/>
              </a:solidFill>
              <a:effectLst/>
              <a:uLnTx/>
              <a:uFillTx/>
              <a:latin typeface="+mj-lt"/>
              <a:ea typeface="+mn-ea"/>
              <a:cs typeface="+mn-cs"/>
            </a:endParaRPr>
          </a:p>
        </p:txBody>
      </p:sp>
      <p:sp>
        <p:nvSpPr>
          <p:cNvPr id="9" name="Título 1">
            <a:extLst>
              <a:ext uri="{FF2B5EF4-FFF2-40B4-BE49-F238E27FC236}">
                <a16:creationId xmlns:a16="http://schemas.microsoft.com/office/drawing/2014/main" id="{13BF1A73-7846-41A8-9B2D-C0BFA80C828B}"/>
              </a:ext>
            </a:extLst>
          </p:cNvPr>
          <p:cNvSpPr txBox="1">
            <a:spLocks/>
          </p:cNvSpPr>
          <p:nvPr/>
        </p:nvSpPr>
        <p:spPr>
          <a:xfrm>
            <a:off x="611528" y="240928"/>
            <a:ext cx="694571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s-HN" sz="3200" b="0" i="0" u="none" strike="noStrike" kern="1200" cap="none" spc="0" normalizeH="0" baseline="0" noProof="0" dirty="0">
              <a:ln>
                <a:noFill/>
              </a:ln>
              <a:solidFill>
                <a:sysClr val="windowText" lastClr="000000"/>
              </a:solidFill>
              <a:effectLst/>
              <a:uLnTx/>
              <a:uFillTx/>
              <a:ea typeface="+mj-ea"/>
              <a:cs typeface="+mj-cs"/>
            </a:endParaRPr>
          </a:p>
        </p:txBody>
      </p:sp>
      <p:sp>
        <p:nvSpPr>
          <p:cNvPr id="10" name="Marcador de contenido 2">
            <a:extLst>
              <a:ext uri="{FF2B5EF4-FFF2-40B4-BE49-F238E27FC236}">
                <a16:creationId xmlns:a16="http://schemas.microsoft.com/office/drawing/2014/main" id="{D5754407-DF41-4EEE-B632-5DD6FA256AE9}"/>
              </a:ext>
            </a:extLst>
          </p:cNvPr>
          <p:cNvSpPr txBox="1">
            <a:spLocks/>
          </p:cNvSpPr>
          <p:nvPr/>
        </p:nvSpPr>
        <p:spPr>
          <a:xfrm>
            <a:off x="716551" y="1809127"/>
            <a:ext cx="7039251" cy="32873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s-HN" sz="1800" b="0" i="0" u="none" strike="noStrike" kern="1200" cap="none" spc="0" normalizeH="0" baseline="0" noProof="0" dirty="0">
              <a:ln>
                <a:noFill/>
              </a:ln>
              <a:solidFill>
                <a:sysClr val="windowText" lastClr="000000"/>
              </a:solidFill>
              <a:effectLst/>
              <a:uLnTx/>
              <a:uFillTx/>
              <a:latin typeface="+mj-lt"/>
              <a:ea typeface="+mn-ea"/>
              <a:cs typeface="+mn-cs"/>
            </a:endParaRPr>
          </a:p>
        </p:txBody>
      </p:sp>
      <p:sp>
        <p:nvSpPr>
          <p:cNvPr id="12" name="Título 1">
            <a:extLst>
              <a:ext uri="{FF2B5EF4-FFF2-40B4-BE49-F238E27FC236}">
                <a16:creationId xmlns:a16="http://schemas.microsoft.com/office/drawing/2014/main" id="{9CA711CA-304D-4B72-9360-7B059940E748}"/>
              </a:ext>
            </a:extLst>
          </p:cNvPr>
          <p:cNvSpPr txBox="1">
            <a:spLocks/>
          </p:cNvSpPr>
          <p:nvPr/>
        </p:nvSpPr>
        <p:spPr>
          <a:xfrm>
            <a:off x="560446" y="210185"/>
            <a:ext cx="6870901" cy="60428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2400" b="1" dirty="0">
                <a:solidFill>
                  <a:srgbClr val="0070C0"/>
                </a:solidFill>
                <a:latin typeface="+mj-lt"/>
              </a:rPr>
              <a:t>Ni un paso más sin la información correcta </a:t>
            </a:r>
            <a:endParaRPr lang="es-HN" sz="2400" b="1" dirty="0">
              <a:solidFill>
                <a:srgbClr val="0070C0"/>
              </a:solidFill>
              <a:latin typeface="+mj-lt"/>
            </a:endParaRPr>
          </a:p>
        </p:txBody>
      </p:sp>
      <p:sp>
        <p:nvSpPr>
          <p:cNvPr id="13" name="Marcador de contenido 2">
            <a:extLst>
              <a:ext uri="{FF2B5EF4-FFF2-40B4-BE49-F238E27FC236}">
                <a16:creationId xmlns:a16="http://schemas.microsoft.com/office/drawing/2014/main" id="{457D8E24-E2A2-43E0-8377-E952349144A3}"/>
              </a:ext>
            </a:extLst>
          </p:cNvPr>
          <p:cNvSpPr txBox="1">
            <a:spLocks/>
          </p:cNvSpPr>
          <p:nvPr/>
        </p:nvSpPr>
        <p:spPr>
          <a:xfrm>
            <a:off x="560446" y="635617"/>
            <a:ext cx="7226366" cy="3119998"/>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s-ES" sz="1800" dirty="0">
                <a:latin typeface="+mj-lt"/>
              </a:rPr>
              <a:t>Desde 1982 en que Honduras regresó a la vida Democrática han transcurrido 43 años.</a:t>
            </a:r>
          </a:p>
          <a:p>
            <a:pPr algn="just"/>
            <a:endParaRPr lang="es-ES" sz="1800" dirty="0">
              <a:latin typeface="+mj-lt"/>
            </a:endParaRPr>
          </a:p>
          <a:p>
            <a:pPr algn="just"/>
            <a:r>
              <a:rPr lang="es-ES" sz="1800" dirty="0">
                <a:latin typeface="+mj-lt"/>
              </a:rPr>
              <a:t>11 presidentes:</a:t>
            </a:r>
          </a:p>
          <a:p>
            <a:pPr algn="just"/>
            <a:endParaRPr lang="es-ES" sz="1800" dirty="0">
              <a:latin typeface="+mj-lt"/>
            </a:endParaRPr>
          </a:p>
          <a:p>
            <a:pPr algn="just"/>
            <a:endParaRPr lang="es-ES" sz="1800" dirty="0">
              <a:latin typeface="+mj-lt"/>
            </a:endParaRPr>
          </a:p>
        </p:txBody>
      </p:sp>
      <p:pic>
        <p:nvPicPr>
          <p:cNvPr id="2" name="Imagen 1">
            <a:extLst>
              <a:ext uri="{FF2B5EF4-FFF2-40B4-BE49-F238E27FC236}">
                <a16:creationId xmlns:a16="http://schemas.microsoft.com/office/drawing/2014/main" id="{5C611ECE-A981-453D-A7D8-C94E8C8067FA}"/>
              </a:ext>
            </a:extLst>
          </p:cNvPr>
          <p:cNvPicPr>
            <a:picLocks noChangeAspect="1"/>
          </p:cNvPicPr>
          <p:nvPr/>
        </p:nvPicPr>
        <p:blipFill>
          <a:blip r:embed="rId4"/>
          <a:stretch>
            <a:fillRect/>
          </a:stretch>
        </p:blipFill>
        <p:spPr>
          <a:xfrm>
            <a:off x="731387" y="2229128"/>
            <a:ext cx="1320484" cy="878722"/>
          </a:xfrm>
          <a:prstGeom prst="rect">
            <a:avLst/>
          </a:prstGeom>
        </p:spPr>
      </p:pic>
      <p:sp>
        <p:nvSpPr>
          <p:cNvPr id="14" name="CuadroTexto 13">
            <a:extLst>
              <a:ext uri="{FF2B5EF4-FFF2-40B4-BE49-F238E27FC236}">
                <a16:creationId xmlns:a16="http://schemas.microsoft.com/office/drawing/2014/main" id="{353E3680-5E9D-4BA8-ABF8-4DB6C27A7D22}"/>
              </a:ext>
            </a:extLst>
          </p:cNvPr>
          <p:cNvSpPr txBox="1"/>
          <p:nvPr/>
        </p:nvSpPr>
        <p:spPr>
          <a:xfrm>
            <a:off x="577538" y="1971930"/>
            <a:ext cx="1810356" cy="253916"/>
          </a:xfrm>
          <a:prstGeom prst="rect">
            <a:avLst/>
          </a:prstGeom>
          <a:noFill/>
        </p:spPr>
        <p:txBody>
          <a:bodyPr wrap="square">
            <a:spAutoFit/>
          </a:bodyPr>
          <a:lstStyle/>
          <a:p>
            <a:r>
              <a:rPr lang="es-HN" sz="1050" dirty="0"/>
              <a:t>6 Presidentes Liberales</a:t>
            </a:r>
          </a:p>
        </p:txBody>
      </p:sp>
      <p:sp>
        <p:nvSpPr>
          <p:cNvPr id="16" name="CuadroTexto 15">
            <a:extLst>
              <a:ext uri="{FF2B5EF4-FFF2-40B4-BE49-F238E27FC236}">
                <a16:creationId xmlns:a16="http://schemas.microsoft.com/office/drawing/2014/main" id="{DCCC71BE-C02F-479C-B5D9-3EBF94279CE5}"/>
              </a:ext>
            </a:extLst>
          </p:cNvPr>
          <p:cNvSpPr txBox="1"/>
          <p:nvPr/>
        </p:nvSpPr>
        <p:spPr>
          <a:xfrm>
            <a:off x="3110998" y="1955632"/>
            <a:ext cx="1890843" cy="261610"/>
          </a:xfrm>
          <a:prstGeom prst="rect">
            <a:avLst/>
          </a:prstGeom>
          <a:noFill/>
        </p:spPr>
        <p:txBody>
          <a:bodyPr wrap="square">
            <a:spAutoFit/>
          </a:bodyPr>
          <a:lstStyle/>
          <a:p>
            <a:r>
              <a:rPr lang="es-HN" sz="1050" dirty="0"/>
              <a:t>4 Presidentes Nacionalistas </a:t>
            </a:r>
          </a:p>
        </p:txBody>
      </p:sp>
      <p:pic>
        <p:nvPicPr>
          <p:cNvPr id="4" name="Imagen 3">
            <a:extLst>
              <a:ext uri="{FF2B5EF4-FFF2-40B4-BE49-F238E27FC236}">
                <a16:creationId xmlns:a16="http://schemas.microsoft.com/office/drawing/2014/main" id="{1BE6E0E8-D817-4E52-B9B4-6E4A7465B83D}"/>
              </a:ext>
            </a:extLst>
          </p:cNvPr>
          <p:cNvPicPr>
            <a:picLocks noChangeAspect="1"/>
          </p:cNvPicPr>
          <p:nvPr/>
        </p:nvPicPr>
        <p:blipFill>
          <a:blip r:embed="rId5"/>
          <a:stretch>
            <a:fillRect/>
          </a:stretch>
        </p:blipFill>
        <p:spPr>
          <a:xfrm>
            <a:off x="3363845" y="2217300"/>
            <a:ext cx="1351903" cy="899630"/>
          </a:xfrm>
          <a:prstGeom prst="rect">
            <a:avLst/>
          </a:prstGeom>
        </p:spPr>
      </p:pic>
      <p:sp>
        <p:nvSpPr>
          <p:cNvPr id="17" name="CuadroTexto 16">
            <a:extLst>
              <a:ext uri="{FF2B5EF4-FFF2-40B4-BE49-F238E27FC236}">
                <a16:creationId xmlns:a16="http://schemas.microsoft.com/office/drawing/2014/main" id="{54AA9B41-4325-4124-A1B9-9DEBAD7B1F4C}"/>
              </a:ext>
            </a:extLst>
          </p:cNvPr>
          <p:cNvSpPr txBox="1"/>
          <p:nvPr/>
        </p:nvSpPr>
        <p:spPr>
          <a:xfrm>
            <a:off x="5411764" y="1942989"/>
            <a:ext cx="2762440" cy="253916"/>
          </a:xfrm>
          <a:prstGeom prst="rect">
            <a:avLst/>
          </a:prstGeom>
          <a:noFill/>
        </p:spPr>
        <p:txBody>
          <a:bodyPr wrap="square">
            <a:spAutoFit/>
          </a:bodyPr>
          <a:lstStyle/>
          <a:p>
            <a:r>
              <a:rPr lang="es-HN" sz="1050" dirty="0"/>
              <a:t>1 Presidente de Libertad y Refundación </a:t>
            </a:r>
          </a:p>
        </p:txBody>
      </p:sp>
      <p:pic>
        <p:nvPicPr>
          <p:cNvPr id="5" name="Imagen 4">
            <a:extLst>
              <a:ext uri="{FF2B5EF4-FFF2-40B4-BE49-F238E27FC236}">
                <a16:creationId xmlns:a16="http://schemas.microsoft.com/office/drawing/2014/main" id="{337EC4BF-EAC6-4EA7-9A4D-0DF8A6D25C5A}"/>
              </a:ext>
            </a:extLst>
          </p:cNvPr>
          <p:cNvPicPr>
            <a:picLocks noChangeAspect="1"/>
          </p:cNvPicPr>
          <p:nvPr/>
        </p:nvPicPr>
        <p:blipFill>
          <a:blip r:embed="rId6"/>
          <a:stretch>
            <a:fillRect/>
          </a:stretch>
        </p:blipFill>
        <p:spPr>
          <a:xfrm>
            <a:off x="6022525" y="2208007"/>
            <a:ext cx="1171179" cy="904793"/>
          </a:xfrm>
          <a:prstGeom prst="rect">
            <a:avLst/>
          </a:prstGeom>
        </p:spPr>
      </p:pic>
      <p:sp>
        <p:nvSpPr>
          <p:cNvPr id="18" name="CuadroTexto 17">
            <a:extLst>
              <a:ext uri="{FF2B5EF4-FFF2-40B4-BE49-F238E27FC236}">
                <a16:creationId xmlns:a16="http://schemas.microsoft.com/office/drawing/2014/main" id="{CE3D5D14-8DC3-42F9-B7B8-3C9F9F6CF724}"/>
              </a:ext>
            </a:extLst>
          </p:cNvPr>
          <p:cNvSpPr txBox="1"/>
          <p:nvPr/>
        </p:nvSpPr>
        <p:spPr>
          <a:xfrm>
            <a:off x="566450" y="3671241"/>
            <a:ext cx="7908629" cy="738664"/>
          </a:xfrm>
          <a:prstGeom prst="rect">
            <a:avLst/>
          </a:prstGeom>
          <a:noFill/>
        </p:spPr>
        <p:txBody>
          <a:bodyPr wrap="square">
            <a:spAutoFit/>
          </a:bodyPr>
          <a:lstStyle/>
          <a:p>
            <a:pPr algn="just"/>
            <a:r>
              <a:rPr lang="es-ES" dirty="0"/>
              <a:t>Todos los que hasta hoy han gobernado tienen importantes deudas con el pueblo hondureño en los campos de salud, educación, seguridad, empleo y el cumplimiento de otros derechos que son fundamentales para una vida digna.   </a:t>
            </a:r>
          </a:p>
        </p:txBody>
      </p:sp>
    </p:spTree>
    <p:extLst>
      <p:ext uri="{BB962C8B-B14F-4D97-AF65-F5344CB8AC3E}">
        <p14:creationId xmlns:p14="http://schemas.microsoft.com/office/powerpoint/2010/main" val="39932637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69">
          <a:extLst>
            <a:ext uri="{FF2B5EF4-FFF2-40B4-BE49-F238E27FC236}">
              <a16:creationId xmlns:a16="http://schemas.microsoft.com/office/drawing/2014/main" id="{49D2292A-2493-3CFA-D681-64276CACD228}"/>
            </a:ext>
          </a:extLst>
        </p:cNvPr>
        <p:cNvGrpSpPr/>
        <p:nvPr/>
      </p:nvGrpSpPr>
      <p:grpSpPr>
        <a:xfrm>
          <a:off x="0" y="0"/>
          <a:ext cx="0" cy="0"/>
          <a:chOff x="0" y="0"/>
          <a:chExt cx="0" cy="0"/>
        </a:xfrm>
      </p:grpSpPr>
      <p:sp>
        <p:nvSpPr>
          <p:cNvPr id="183" name="Google Shape;183;p19">
            <a:extLst>
              <a:ext uri="{FF2B5EF4-FFF2-40B4-BE49-F238E27FC236}">
                <a16:creationId xmlns:a16="http://schemas.microsoft.com/office/drawing/2014/main" id="{637C2D8F-8ABB-2FF3-0467-E4788C9973C1}"/>
              </a:ext>
            </a:extLst>
          </p:cNvPr>
          <p:cNvSpPr txBox="1">
            <a:spLocks noGrp="1"/>
          </p:cNvSpPr>
          <p:nvPr>
            <p:ph type="sldNum" idx="12"/>
          </p:nvPr>
        </p:nvSpPr>
        <p:spPr>
          <a:xfrm>
            <a:off x="-51051" y="4819401"/>
            <a:ext cx="349200" cy="324000"/>
          </a:xfrm>
          <a:prstGeom prst="rect">
            <a:avLst/>
          </a:prstGeom>
        </p:spPr>
        <p:txBody>
          <a:bodyPr spcFirstLastPara="1" wrap="square" lIns="91425" tIns="91425" rIns="91425" bIns="91425" anchor="t" anchorCtr="0">
            <a:noAutofit/>
          </a:bodyPr>
          <a:lstStyle/>
          <a:p>
            <a:fld id="{00000000-1234-1234-1234-123412341234}" type="slidenum">
              <a:rPr lang="en"/>
              <a:pPr/>
              <a:t>39</a:t>
            </a:fld>
            <a:endParaRPr/>
          </a:p>
        </p:txBody>
      </p:sp>
      <p:pic>
        <p:nvPicPr>
          <p:cNvPr id="2" name="Imagen 1">
            <a:extLst>
              <a:ext uri="{FF2B5EF4-FFF2-40B4-BE49-F238E27FC236}">
                <a16:creationId xmlns:a16="http://schemas.microsoft.com/office/drawing/2014/main" id="{3553D8F9-DF97-95F6-63BE-94FC8326ED38}"/>
              </a:ext>
            </a:extLst>
          </p:cNvPr>
          <p:cNvPicPr>
            <a:picLocks noChangeAspect="1"/>
          </p:cNvPicPr>
          <p:nvPr/>
        </p:nvPicPr>
        <p:blipFill>
          <a:blip r:embed="rId3"/>
          <a:stretch>
            <a:fillRect/>
          </a:stretch>
        </p:blipFill>
        <p:spPr>
          <a:xfrm>
            <a:off x="7943383" y="483793"/>
            <a:ext cx="1018120" cy="719391"/>
          </a:xfrm>
          <a:prstGeom prst="rect">
            <a:avLst/>
          </a:prstGeom>
        </p:spPr>
      </p:pic>
      <p:sp>
        <p:nvSpPr>
          <p:cNvPr id="6" name="Título 1">
            <a:extLst>
              <a:ext uri="{FF2B5EF4-FFF2-40B4-BE49-F238E27FC236}">
                <a16:creationId xmlns:a16="http://schemas.microsoft.com/office/drawing/2014/main" id="{46690E31-45AA-46F4-95FD-0FCD8EA7586F}"/>
              </a:ext>
            </a:extLst>
          </p:cNvPr>
          <p:cNvSpPr txBox="1">
            <a:spLocks/>
          </p:cNvSpPr>
          <p:nvPr/>
        </p:nvSpPr>
        <p:spPr>
          <a:xfrm>
            <a:off x="1012372" y="806973"/>
            <a:ext cx="6636658" cy="79242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ES" sz="2400" b="1" dirty="0">
                <a:solidFill>
                  <a:srgbClr val="0070C0"/>
                </a:solidFill>
                <a:latin typeface="+mj-lt"/>
              </a:rPr>
              <a:t>5 características esenciales para que sea una verdadera Democracia </a:t>
            </a:r>
            <a:endParaRPr lang="es-HN" sz="2400" b="1" dirty="0">
              <a:solidFill>
                <a:srgbClr val="0070C0"/>
              </a:solidFill>
              <a:latin typeface="+mj-lt"/>
            </a:endParaRPr>
          </a:p>
        </p:txBody>
      </p:sp>
      <p:sp>
        <p:nvSpPr>
          <p:cNvPr id="7" name="Marcador de contenido 2">
            <a:extLst>
              <a:ext uri="{FF2B5EF4-FFF2-40B4-BE49-F238E27FC236}">
                <a16:creationId xmlns:a16="http://schemas.microsoft.com/office/drawing/2014/main" id="{52E96D42-033A-4F37-84B4-4AE237A545F6}"/>
              </a:ext>
            </a:extLst>
          </p:cNvPr>
          <p:cNvSpPr txBox="1">
            <a:spLocks/>
          </p:cNvSpPr>
          <p:nvPr/>
        </p:nvSpPr>
        <p:spPr>
          <a:xfrm>
            <a:off x="838200" y="1825625"/>
            <a:ext cx="7463971" cy="2834082"/>
          </a:xfrm>
          <a:prstGeom prst="rect">
            <a:avLst/>
          </a:prstGeom>
        </p:spPr>
        <p:txBody>
          <a:bodyPr>
            <a:normAutofit fontScale="925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lgn="just">
              <a:buAutoNum type="arabicPeriod"/>
            </a:pPr>
            <a:r>
              <a:rPr lang="es-ES" sz="1800" dirty="0">
                <a:latin typeface="+mj-lt"/>
              </a:rPr>
              <a:t>Que </a:t>
            </a:r>
            <a:r>
              <a:rPr lang="es-ES" sz="1800" b="1" dirty="0">
                <a:latin typeface="+mj-lt"/>
              </a:rPr>
              <a:t>hayan elecciones </a:t>
            </a:r>
            <a:r>
              <a:rPr lang="es-ES" sz="1800" dirty="0">
                <a:latin typeface="+mj-lt"/>
              </a:rPr>
              <a:t>libres, universales y periódicas en las que los ciudadanos (as) elijamos nuestras autoridades siguiendo las reglas de la mayoría.</a:t>
            </a:r>
          </a:p>
          <a:p>
            <a:pPr algn="just"/>
            <a:endParaRPr lang="es-ES" sz="1800" dirty="0">
              <a:latin typeface="+mj-lt"/>
            </a:endParaRPr>
          </a:p>
          <a:p>
            <a:pPr algn="just"/>
            <a:r>
              <a:rPr lang="es-ES" sz="1800" dirty="0">
                <a:latin typeface="+mj-lt"/>
              </a:rPr>
              <a:t>2. Que exista </a:t>
            </a:r>
            <a:r>
              <a:rPr lang="es-ES" sz="1800" b="1" dirty="0">
                <a:latin typeface="+mj-lt"/>
              </a:rPr>
              <a:t>separación de Poderes</a:t>
            </a:r>
            <a:r>
              <a:rPr lang="es-ES" sz="1800" dirty="0">
                <a:latin typeface="+mj-lt"/>
              </a:rPr>
              <a:t>, es decir que el poder no esté concentrado en una persona, en una institución, sino que se subdivida en distintas instituciones o poderes del estado que se controlan entre si.</a:t>
            </a:r>
          </a:p>
          <a:p>
            <a:pPr algn="just"/>
            <a:endParaRPr lang="es-ES" sz="1800" dirty="0">
              <a:latin typeface="+mj-lt"/>
            </a:endParaRPr>
          </a:p>
          <a:p>
            <a:pPr algn="just"/>
            <a:r>
              <a:rPr lang="es-ES" sz="1800" dirty="0">
                <a:latin typeface="+mj-lt"/>
              </a:rPr>
              <a:t>3. Que exista </a:t>
            </a:r>
            <a:r>
              <a:rPr lang="es-ES" sz="1800" b="1" dirty="0">
                <a:latin typeface="+mj-lt"/>
              </a:rPr>
              <a:t>el Estado de Derecho</a:t>
            </a:r>
            <a:r>
              <a:rPr lang="es-ES" sz="1800" dirty="0">
                <a:latin typeface="+mj-lt"/>
              </a:rPr>
              <a:t>, es decir que nadie esté por encima de la Ley, y que quienes nos gobiernen y las personas en general estemos viendo permanentemente lo que dice nuestro ordenamiento jurídico.</a:t>
            </a:r>
            <a:endParaRPr lang="es-HN" sz="1800" dirty="0">
              <a:latin typeface="+mj-lt"/>
            </a:endParaRPr>
          </a:p>
        </p:txBody>
      </p:sp>
    </p:spTree>
    <p:extLst>
      <p:ext uri="{BB962C8B-B14F-4D97-AF65-F5344CB8AC3E}">
        <p14:creationId xmlns:p14="http://schemas.microsoft.com/office/powerpoint/2010/main" val="42768238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s-HN" smtClean="0"/>
              <a:t>4</a:t>
            </a:fld>
            <a:endParaRPr lang="es-HN" dirty="0"/>
          </a:p>
        </p:txBody>
      </p:sp>
      <p:sp>
        <p:nvSpPr>
          <p:cNvPr id="3" name="Rectángulo 2"/>
          <p:cNvSpPr/>
          <p:nvPr/>
        </p:nvSpPr>
        <p:spPr>
          <a:xfrm>
            <a:off x="2096226" y="187146"/>
            <a:ext cx="4674678" cy="400110"/>
          </a:xfrm>
          <a:prstGeom prst="rect">
            <a:avLst/>
          </a:prstGeom>
        </p:spPr>
        <p:txBody>
          <a:bodyPr wrap="none">
            <a:spAutoFit/>
          </a:bodyPr>
          <a:lstStyle/>
          <a:p>
            <a:r>
              <a:rPr lang="es-HN" sz="2000" b="1" dirty="0">
                <a:solidFill>
                  <a:schemeClr val="accent6">
                    <a:lumMod val="50000"/>
                  </a:schemeClr>
                </a:solidFill>
                <a:latin typeface="+mj-lt"/>
              </a:rPr>
              <a:t>Características de los Derechos Humanos</a:t>
            </a:r>
          </a:p>
        </p:txBody>
      </p:sp>
      <p:sp>
        <p:nvSpPr>
          <p:cNvPr id="7" name="Rectángulo 6"/>
          <p:cNvSpPr/>
          <p:nvPr/>
        </p:nvSpPr>
        <p:spPr>
          <a:xfrm>
            <a:off x="1151335" y="734469"/>
            <a:ext cx="1069524" cy="307777"/>
          </a:xfrm>
          <a:prstGeom prst="rect">
            <a:avLst/>
          </a:prstGeom>
          <a:solidFill>
            <a:schemeClr val="accent3">
              <a:lumMod val="20000"/>
              <a:lumOff val="80000"/>
            </a:schemeClr>
          </a:solidFill>
        </p:spPr>
        <p:txBody>
          <a:bodyPr wrap="none">
            <a:spAutoFit/>
          </a:bodyPr>
          <a:lstStyle/>
          <a:p>
            <a:r>
              <a:rPr lang="es-HN" dirty="0">
                <a:latin typeface="+mj-lt"/>
              </a:rPr>
              <a:t> universales</a:t>
            </a:r>
          </a:p>
        </p:txBody>
      </p:sp>
      <p:sp>
        <p:nvSpPr>
          <p:cNvPr id="8" name="Rectángulo 7"/>
          <p:cNvSpPr/>
          <p:nvPr/>
        </p:nvSpPr>
        <p:spPr>
          <a:xfrm>
            <a:off x="2448544" y="734469"/>
            <a:ext cx="1005403" cy="307777"/>
          </a:xfrm>
          <a:prstGeom prst="rect">
            <a:avLst/>
          </a:prstGeom>
          <a:solidFill>
            <a:schemeClr val="accent3">
              <a:lumMod val="20000"/>
              <a:lumOff val="80000"/>
            </a:schemeClr>
          </a:solidFill>
        </p:spPr>
        <p:txBody>
          <a:bodyPr wrap="none">
            <a:spAutoFit/>
          </a:bodyPr>
          <a:lstStyle/>
          <a:p>
            <a:r>
              <a:rPr lang="es-HN" dirty="0">
                <a:latin typeface="+mj-lt"/>
              </a:rPr>
              <a:t>indivisibles</a:t>
            </a:r>
          </a:p>
        </p:txBody>
      </p:sp>
      <p:sp>
        <p:nvSpPr>
          <p:cNvPr id="9" name="Rectángulo 8"/>
          <p:cNvSpPr/>
          <p:nvPr/>
        </p:nvSpPr>
        <p:spPr>
          <a:xfrm>
            <a:off x="3657588" y="734469"/>
            <a:ext cx="960519" cy="307777"/>
          </a:xfrm>
          <a:prstGeom prst="rect">
            <a:avLst/>
          </a:prstGeom>
          <a:solidFill>
            <a:schemeClr val="accent3">
              <a:lumMod val="20000"/>
              <a:lumOff val="80000"/>
            </a:schemeClr>
          </a:solidFill>
        </p:spPr>
        <p:txBody>
          <a:bodyPr wrap="none">
            <a:spAutoFit/>
          </a:bodyPr>
          <a:lstStyle/>
          <a:p>
            <a:r>
              <a:rPr lang="es-HN" dirty="0">
                <a:latin typeface="+mj-lt"/>
              </a:rPr>
              <a:t>integrales</a:t>
            </a:r>
          </a:p>
        </p:txBody>
      </p:sp>
      <p:sp>
        <p:nvSpPr>
          <p:cNvPr id="10" name="Rectángulo 9"/>
          <p:cNvSpPr/>
          <p:nvPr/>
        </p:nvSpPr>
        <p:spPr>
          <a:xfrm>
            <a:off x="4741181" y="734468"/>
            <a:ext cx="1606530" cy="307777"/>
          </a:xfrm>
          <a:prstGeom prst="rect">
            <a:avLst/>
          </a:prstGeom>
          <a:solidFill>
            <a:schemeClr val="accent3">
              <a:lumMod val="20000"/>
              <a:lumOff val="80000"/>
            </a:schemeClr>
          </a:solidFill>
        </p:spPr>
        <p:txBody>
          <a:bodyPr wrap="none">
            <a:spAutoFit/>
          </a:bodyPr>
          <a:lstStyle/>
          <a:p>
            <a:r>
              <a:rPr lang="es-HN" dirty="0">
                <a:latin typeface="+mj-lt"/>
              </a:rPr>
              <a:t>interdependientes</a:t>
            </a:r>
          </a:p>
        </p:txBody>
      </p:sp>
      <p:sp>
        <p:nvSpPr>
          <p:cNvPr id="11" name="Rectángulo 10"/>
          <p:cNvSpPr/>
          <p:nvPr/>
        </p:nvSpPr>
        <p:spPr>
          <a:xfrm>
            <a:off x="6454209" y="722505"/>
            <a:ext cx="1547218" cy="307777"/>
          </a:xfrm>
          <a:prstGeom prst="rect">
            <a:avLst/>
          </a:prstGeom>
          <a:solidFill>
            <a:schemeClr val="accent3">
              <a:lumMod val="20000"/>
              <a:lumOff val="80000"/>
            </a:schemeClr>
          </a:solidFill>
        </p:spPr>
        <p:txBody>
          <a:bodyPr wrap="none">
            <a:spAutoFit/>
          </a:bodyPr>
          <a:lstStyle/>
          <a:p>
            <a:r>
              <a:rPr lang="es-HN" dirty="0">
                <a:latin typeface="+mj-lt"/>
              </a:rPr>
              <a:t>complementarios</a:t>
            </a:r>
          </a:p>
        </p:txBody>
      </p:sp>
      <p:sp>
        <p:nvSpPr>
          <p:cNvPr id="12" name="Rectángulo 11"/>
          <p:cNvSpPr/>
          <p:nvPr/>
        </p:nvSpPr>
        <p:spPr>
          <a:xfrm>
            <a:off x="1675736" y="1205219"/>
            <a:ext cx="1298753" cy="307777"/>
          </a:xfrm>
          <a:prstGeom prst="rect">
            <a:avLst/>
          </a:prstGeom>
          <a:solidFill>
            <a:schemeClr val="accent3">
              <a:lumMod val="20000"/>
              <a:lumOff val="80000"/>
            </a:schemeClr>
          </a:solidFill>
        </p:spPr>
        <p:txBody>
          <a:bodyPr wrap="none">
            <a:spAutoFit/>
          </a:bodyPr>
          <a:lstStyle/>
          <a:p>
            <a:r>
              <a:rPr lang="es-HN" dirty="0">
                <a:latin typeface="+mj-lt"/>
              </a:rPr>
              <a:t>irrenunciables</a:t>
            </a:r>
          </a:p>
        </p:txBody>
      </p:sp>
      <p:sp>
        <p:nvSpPr>
          <p:cNvPr id="13" name="Rectángulo 12"/>
          <p:cNvSpPr/>
          <p:nvPr/>
        </p:nvSpPr>
        <p:spPr>
          <a:xfrm>
            <a:off x="4356720" y="1205217"/>
            <a:ext cx="1428596" cy="307777"/>
          </a:xfrm>
          <a:prstGeom prst="rect">
            <a:avLst/>
          </a:prstGeom>
          <a:solidFill>
            <a:schemeClr val="accent3">
              <a:lumMod val="20000"/>
              <a:lumOff val="80000"/>
            </a:schemeClr>
          </a:solidFill>
        </p:spPr>
        <p:txBody>
          <a:bodyPr wrap="none">
            <a:spAutoFit/>
          </a:bodyPr>
          <a:lstStyle/>
          <a:p>
            <a:r>
              <a:rPr lang="es-HN" dirty="0">
                <a:latin typeface="+mj-lt"/>
              </a:rPr>
              <a:t>imprescriptibles</a:t>
            </a:r>
          </a:p>
        </p:txBody>
      </p:sp>
      <p:sp>
        <p:nvSpPr>
          <p:cNvPr id="14" name="Rectángulo 13"/>
          <p:cNvSpPr/>
          <p:nvPr/>
        </p:nvSpPr>
        <p:spPr>
          <a:xfrm>
            <a:off x="3112226" y="1212506"/>
            <a:ext cx="1074333" cy="307777"/>
          </a:xfrm>
          <a:prstGeom prst="rect">
            <a:avLst/>
          </a:prstGeom>
          <a:solidFill>
            <a:schemeClr val="accent3">
              <a:lumMod val="20000"/>
              <a:lumOff val="80000"/>
            </a:schemeClr>
          </a:solidFill>
        </p:spPr>
        <p:txBody>
          <a:bodyPr wrap="none">
            <a:spAutoFit/>
          </a:bodyPr>
          <a:lstStyle/>
          <a:p>
            <a:r>
              <a:rPr lang="es-HN" dirty="0">
                <a:latin typeface="+mj-lt"/>
              </a:rPr>
              <a:t>inalienables</a:t>
            </a:r>
          </a:p>
        </p:txBody>
      </p:sp>
      <p:sp>
        <p:nvSpPr>
          <p:cNvPr id="15" name="Rectángulo 14"/>
          <p:cNvSpPr/>
          <p:nvPr/>
        </p:nvSpPr>
        <p:spPr>
          <a:xfrm>
            <a:off x="5899372" y="1190054"/>
            <a:ext cx="1021433" cy="307777"/>
          </a:xfrm>
          <a:prstGeom prst="rect">
            <a:avLst/>
          </a:prstGeom>
          <a:solidFill>
            <a:schemeClr val="accent3">
              <a:lumMod val="20000"/>
              <a:lumOff val="80000"/>
            </a:schemeClr>
          </a:solidFill>
        </p:spPr>
        <p:txBody>
          <a:bodyPr wrap="none">
            <a:spAutoFit/>
          </a:bodyPr>
          <a:lstStyle/>
          <a:p>
            <a:r>
              <a:rPr lang="es-HN" dirty="0">
                <a:latin typeface="+mj-lt"/>
              </a:rPr>
              <a:t>inviolables</a:t>
            </a:r>
          </a:p>
        </p:txBody>
      </p:sp>
      <p:sp>
        <p:nvSpPr>
          <p:cNvPr id="16" name="Rectángulo 15"/>
          <p:cNvSpPr/>
          <p:nvPr/>
        </p:nvSpPr>
        <p:spPr>
          <a:xfrm>
            <a:off x="2354409" y="1868734"/>
            <a:ext cx="3589444" cy="400110"/>
          </a:xfrm>
          <a:prstGeom prst="rect">
            <a:avLst/>
          </a:prstGeom>
        </p:spPr>
        <p:txBody>
          <a:bodyPr wrap="none">
            <a:spAutoFit/>
          </a:bodyPr>
          <a:lstStyle/>
          <a:p>
            <a:r>
              <a:rPr lang="es-HN" dirty="0">
                <a:latin typeface="+mj-lt"/>
              </a:rPr>
              <a:t>. </a:t>
            </a:r>
            <a:r>
              <a:rPr lang="es-HN" sz="2000" b="1" dirty="0">
                <a:solidFill>
                  <a:schemeClr val="accent6">
                    <a:lumMod val="50000"/>
                  </a:schemeClr>
                </a:solidFill>
                <a:latin typeface="+mj-lt"/>
              </a:rPr>
              <a:t>Sujetos de Derechos Humanos</a:t>
            </a:r>
          </a:p>
        </p:txBody>
      </p:sp>
      <p:sp>
        <p:nvSpPr>
          <p:cNvPr id="17" name="Rectángulo 16"/>
          <p:cNvSpPr/>
          <p:nvPr/>
        </p:nvSpPr>
        <p:spPr>
          <a:xfrm>
            <a:off x="1805028" y="2311980"/>
            <a:ext cx="1683474" cy="307777"/>
          </a:xfrm>
          <a:prstGeom prst="rect">
            <a:avLst/>
          </a:prstGeom>
          <a:solidFill>
            <a:schemeClr val="accent6">
              <a:lumMod val="20000"/>
              <a:lumOff val="80000"/>
            </a:schemeClr>
          </a:solidFill>
        </p:spPr>
        <p:txBody>
          <a:bodyPr wrap="none">
            <a:spAutoFit/>
          </a:bodyPr>
          <a:lstStyle/>
          <a:p>
            <a:r>
              <a:rPr lang="es-MX" b="1" dirty="0">
                <a:latin typeface="+mj-lt"/>
              </a:rPr>
              <a:t>La persona humana</a:t>
            </a:r>
            <a:endParaRPr lang="es-HN" b="1" dirty="0">
              <a:latin typeface="+mj-lt"/>
            </a:endParaRPr>
          </a:p>
        </p:txBody>
      </p:sp>
      <p:sp>
        <p:nvSpPr>
          <p:cNvPr id="18" name="Rectángulo 17"/>
          <p:cNvSpPr/>
          <p:nvPr/>
        </p:nvSpPr>
        <p:spPr>
          <a:xfrm>
            <a:off x="3822919" y="2321065"/>
            <a:ext cx="1709122" cy="307777"/>
          </a:xfrm>
          <a:prstGeom prst="rect">
            <a:avLst/>
          </a:prstGeom>
          <a:solidFill>
            <a:schemeClr val="accent6">
              <a:lumMod val="20000"/>
              <a:lumOff val="80000"/>
            </a:schemeClr>
          </a:solidFill>
        </p:spPr>
        <p:txBody>
          <a:bodyPr wrap="none">
            <a:spAutoFit/>
          </a:bodyPr>
          <a:lstStyle/>
          <a:p>
            <a:r>
              <a:rPr lang="es-MX" b="1" dirty="0">
                <a:latin typeface="+mj-lt"/>
              </a:rPr>
              <a:t>Los grupos sociales </a:t>
            </a:r>
            <a:endParaRPr lang="es-HN" b="1" dirty="0">
              <a:latin typeface="+mj-lt"/>
            </a:endParaRPr>
          </a:p>
        </p:txBody>
      </p:sp>
      <p:sp>
        <p:nvSpPr>
          <p:cNvPr id="19" name="Rectángulo 18"/>
          <p:cNvSpPr/>
          <p:nvPr/>
        </p:nvSpPr>
        <p:spPr>
          <a:xfrm>
            <a:off x="5882488" y="2304693"/>
            <a:ext cx="1098378" cy="307777"/>
          </a:xfrm>
          <a:prstGeom prst="rect">
            <a:avLst/>
          </a:prstGeom>
          <a:solidFill>
            <a:schemeClr val="accent6">
              <a:lumMod val="20000"/>
              <a:lumOff val="80000"/>
            </a:schemeClr>
          </a:solidFill>
        </p:spPr>
        <p:txBody>
          <a:bodyPr wrap="none">
            <a:spAutoFit/>
          </a:bodyPr>
          <a:lstStyle/>
          <a:p>
            <a:r>
              <a:rPr lang="es-MX" b="1" dirty="0">
                <a:latin typeface="+mj-lt"/>
              </a:rPr>
              <a:t>Los pueblos</a:t>
            </a:r>
            <a:endParaRPr lang="es-HN" b="1" dirty="0">
              <a:latin typeface="+mj-lt"/>
            </a:endParaRPr>
          </a:p>
        </p:txBody>
      </p:sp>
      <p:sp>
        <p:nvSpPr>
          <p:cNvPr id="20" name="Rectángulo 19"/>
          <p:cNvSpPr/>
          <p:nvPr/>
        </p:nvSpPr>
        <p:spPr>
          <a:xfrm>
            <a:off x="2307822" y="3063377"/>
            <a:ext cx="4251485" cy="400110"/>
          </a:xfrm>
          <a:prstGeom prst="rect">
            <a:avLst/>
          </a:prstGeom>
        </p:spPr>
        <p:txBody>
          <a:bodyPr wrap="none">
            <a:spAutoFit/>
          </a:bodyPr>
          <a:lstStyle/>
          <a:p>
            <a:r>
              <a:rPr lang="es-MX" sz="2000" b="1" dirty="0">
                <a:solidFill>
                  <a:schemeClr val="accent6">
                    <a:lumMod val="50000"/>
                  </a:schemeClr>
                </a:solidFill>
                <a:latin typeface="+mj-lt"/>
              </a:rPr>
              <a:t>Protección de los Derechos Humanos</a:t>
            </a:r>
            <a:endParaRPr lang="es-HN" sz="2000" b="1" dirty="0">
              <a:solidFill>
                <a:schemeClr val="accent6">
                  <a:lumMod val="50000"/>
                </a:schemeClr>
              </a:solidFill>
              <a:latin typeface="+mj-lt"/>
            </a:endParaRPr>
          </a:p>
        </p:txBody>
      </p:sp>
      <p:sp>
        <p:nvSpPr>
          <p:cNvPr id="21" name="Rectángulo 20"/>
          <p:cNvSpPr/>
          <p:nvPr/>
        </p:nvSpPr>
        <p:spPr>
          <a:xfrm>
            <a:off x="783649" y="3422610"/>
            <a:ext cx="7576702" cy="1384995"/>
          </a:xfrm>
          <a:prstGeom prst="rect">
            <a:avLst/>
          </a:prstGeom>
        </p:spPr>
        <p:txBody>
          <a:bodyPr wrap="square">
            <a:spAutoFit/>
          </a:bodyPr>
          <a:lstStyle/>
          <a:p>
            <a:pPr algn="just"/>
            <a:r>
              <a:rPr lang="es-MX" dirty="0">
                <a:latin typeface="+mj-lt"/>
              </a:rPr>
              <a:t>Para que los derechos humanos estén jurídicamente protegidos deben estar reconocidos en el orden jurídico vigente, y protegidos por órganos e instancias oficiales del Estado, mediante procedimientos legales establecidos especialmente para ello. </a:t>
            </a:r>
          </a:p>
          <a:p>
            <a:pPr algn="just"/>
            <a:endParaRPr lang="es-MX" dirty="0">
              <a:latin typeface="+mj-lt"/>
            </a:endParaRPr>
          </a:p>
          <a:p>
            <a:pPr algn="just"/>
            <a:r>
              <a:rPr lang="es-MX" dirty="0">
                <a:latin typeface="+mj-lt"/>
              </a:rPr>
              <a:t>En la mayoría de los países, los derechos humanos están reconocidos en la Constitución, las leyes secundarias, y en los Tratados, Declaraciones y Resoluciones Internacionales.</a:t>
            </a:r>
            <a:endParaRPr lang="es-HN" dirty="0">
              <a:latin typeface="+mj-lt"/>
            </a:endParaRPr>
          </a:p>
        </p:txBody>
      </p:sp>
      <p:pic>
        <p:nvPicPr>
          <p:cNvPr id="22" name="Imagen 21"/>
          <p:cNvPicPr>
            <a:picLocks noChangeAspect="1"/>
          </p:cNvPicPr>
          <p:nvPr/>
        </p:nvPicPr>
        <p:blipFill>
          <a:blip r:embed="rId2"/>
          <a:stretch>
            <a:fillRect/>
          </a:stretch>
        </p:blipFill>
        <p:spPr>
          <a:xfrm>
            <a:off x="8064372" y="157003"/>
            <a:ext cx="1018120" cy="719390"/>
          </a:xfrm>
          <a:prstGeom prst="rect">
            <a:avLst/>
          </a:prstGeom>
        </p:spPr>
      </p:pic>
    </p:spTree>
    <p:extLst>
      <p:ext uri="{BB962C8B-B14F-4D97-AF65-F5344CB8AC3E}">
        <p14:creationId xmlns:p14="http://schemas.microsoft.com/office/powerpoint/2010/main" val="35026892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69">
          <a:extLst>
            <a:ext uri="{FF2B5EF4-FFF2-40B4-BE49-F238E27FC236}">
              <a16:creationId xmlns:a16="http://schemas.microsoft.com/office/drawing/2014/main" id="{49D2292A-2493-3CFA-D681-64276CACD228}"/>
            </a:ext>
          </a:extLst>
        </p:cNvPr>
        <p:cNvGrpSpPr/>
        <p:nvPr/>
      </p:nvGrpSpPr>
      <p:grpSpPr>
        <a:xfrm>
          <a:off x="0" y="0"/>
          <a:ext cx="0" cy="0"/>
          <a:chOff x="0" y="0"/>
          <a:chExt cx="0" cy="0"/>
        </a:xfrm>
      </p:grpSpPr>
      <p:sp>
        <p:nvSpPr>
          <p:cNvPr id="183" name="Google Shape;183;p19">
            <a:extLst>
              <a:ext uri="{FF2B5EF4-FFF2-40B4-BE49-F238E27FC236}">
                <a16:creationId xmlns:a16="http://schemas.microsoft.com/office/drawing/2014/main" id="{637C2D8F-8ABB-2FF3-0467-E4788C9973C1}"/>
              </a:ext>
            </a:extLst>
          </p:cNvPr>
          <p:cNvSpPr txBox="1">
            <a:spLocks noGrp="1"/>
          </p:cNvSpPr>
          <p:nvPr>
            <p:ph type="sldNum" idx="12"/>
          </p:nvPr>
        </p:nvSpPr>
        <p:spPr>
          <a:xfrm>
            <a:off x="-51051" y="4819401"/>
            <a:ext cx="349200" cy="324000"/>
          </a:xfrm>
          <a:prstGeom prst="rect">
            <a:avLst/>
          </a:prstGeom>
        </p:spPr>
        <p:txBody>
          <a:bodyPr spcFirstLastPara="1" wrap="square" lIns="91425" tIns="91425" rIns="91425" bIns="91425" anchor="t" anchorCtr="0">
            <a:noAutofit/>
          </a:bodyPr>
          <a:lstStyle/>
          <a:p>
            <a:fld id="{00000000-1234-1234-1234-123412341234}" type="slidenum">
              <a:rPr lang="en"/>
              <a:pPr/>
              <a:t>40</a:t>
            </a:fld>
            <a:endParaRPr/>
          </a:p>
        </p:txBody>
      </p:sp>
      <p:pic>
        <p:nvPicPr>
          <p:cNvPr id="2" name="Imagen 1">
            <a:extLst>
              <a:ext uri="{FF2B5EF4-FFF2-40B4-BE49-F238E27FC236}">
                <a16:creationId xmlns:a16="http://schemas.microsoft.com/office/drawing/2014/main" id="{3553D8F9-DF97-95F6-63BE-94FC8326ED38}"/>
              </a:ext>
            </a:extLst>
          </p:cNvPr>
          <p:cNvPicPr>
            <a:picLocks noChangeAspect="1"/>
          </p:cNvPicPr>
          <p:nvPr/>
        </p:nvPicPr>
        <p:blipFill>
          <a:blip r:embed="rId3"/>
          <a:stretch>
            <a:fillRect/>
          </a:stretch>
        </p:blipFill>
        <p:spPr>
          <a:xfrm>
            <a:off x="7943383" y="483793"/>
            <a:ext cx="1018120" cy="719391"/>
          </a:xfrm>
          <a:prstGeom prst="rect">
            <a:avLst/>
          </a:prstGeom>
        </p:spPr>
      </p:pic>
      <p:sp>
        <p:nvSpPr>
          <p:cNvPr id="6" name="Título 1">
            <a:extLst>
              <a:ext uri="{FF2B5EF4-FFF2-40B4-BE49-F238E27FC236}">
                <a16:creationId xmlns:a16="http://schemas.microsoft.com/office/drawing/2014/main" id="{46690E31-45AA-46F4-95FD-0FCD8EA7586F}"/>
              </a:ext>
            </a:extLst>
          </p:cNvPr>
          <p:cNvSpPr txBox="1">
            <a:spLocks/>
          </p:cNvSpPr>
          <p:nvPr/>
        </p:nvSpPr>
        <p:spPr>
          <a:xfrm>
            <a:off x="1012372" y="806973"/>
            <a:ext cx="6636658" cy="79242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ES" sz="2400" b="1" dirty="0">
                <a:solidFill>
                  <a:srgbClr val="0070C0"/>
                </a:solidFill>
                <a:latin typeface="+mj-lt"/>
              </a:rPr>
              <a:t>5 características esenciales para que sea una verdadera Democracia </a:t>
            </a:r>
            <a:endParaRPr lang="es-HN" sz="2400" b="1" dirty="0">
              <a:solidFill>
                <a:srgbClr val="0070C0"/>
              </a:solidFill>
              <a:latin typeface="+mj-lt"/>
            </a:endParaRPr>
          </a:p>
        </p:txBody>
      </p:sp>
      <p:sp>
        <p:nvSpPr>
          <p:cNvPr id="8" name="Marcador de contenido 2">
            <a:extLst>
              <a:ext uri="{FF2B5EF4-FFF2-40B4-BE49-F238E27FC236}">
                <a16:creationId xmlns:a16="http://schemas.microsoft.com/office/drawing/2014/main" id="{3C2287ED-05D7-406F-B7B9-811253781056}"/>
              </a:ext>
            </a:extLst>
          </p:cNvPr>
          <p:cNvSpPr txBox="1">
            <a:spLocks/>
          </p:cNvSpPr>
          <p:nvPr/>
        </p:nvSpPr>
        <p:spPr>
          <a:xfrm>
            <a:off x="839701" y="2071629"/>
            <a:ext cx="7612742" cy="190216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1800" dirty="0">
                <a:latin typeface="+mj-lt"/>
              </a:rPr>
              <a:t>4. Que se </a:t>
            </a:r>
            <a:r>
              <a:rPr lang="es-ES" sz="1800" b="1" dirty="0">
                <a:latin typeface="+mj-lt"/>
              </a:rPr>
              <a:t>protejan los derechos fundamentales </a:t>
            </a:r>
            <a:r>
              <a:rPr lang="es-ES" sz="1800" dirty="0">
                <a:latin typeface="+mj-lt"/>
              </a:rPr>
              <a:t>como personas, no importa si pertenecen a una mayoría o a una minoría del país.</a:t>
            </a:r>
          </a:p>
          <a:p>
            <a:endParaRPr lang="es-ES" sz="1800" dirty="0">
              <a:latin typeface="+mj-lt"/>
            </a:endParaRPr>
          </a:p>
          <a:p>
            <a:r>
              <a:rPr lang="es-ES" sz="1800" dirty="0">
                <a:latin typeface="+mj-lt"/>
              </a:rPr>
              <a:t>5. Que </a:t>
            </a:r>
            <a:r>
              <a:rPr lang="es-ES" sz="1800" b="1" dirty="0">
                <a:latin typeface="+mj-lt"/>
              </a:rPr>
              <a:t>exista pluralismo político</a:t>
            </a:r>
            <a:r>
              <a:rPr lang="es-ES" sz="1800" dirty="0">
                <a:latin typeface="+mj-lt"/>
              </a:rPr>
              <a:t>, es decir que nos acostumbremos a convivir con personas que piensan y votan distinto de nosotros. </a:t>
            </a:r>
          </a:p>
          <a:p>
            <a:endParaRPr lang="es-HN" sz="1800" dirty="0">
              <a:latin typeface="+mj-lt"/>
            </a:endParaRPr>
          </a:p>
        </p:txBody>
      </p:sp>
    </p:spTree>
    <p:extLst>
      <p:ext uri="{BB962C8B-B14F-4D97-AF65-F5344CB8AC3E}">
        <p14:creationId xmlns:p14="http://schemas.microsoft.com/office/powerpoint/2010/main" val="26289022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idx="12"/>
          </p:nvPr>
        </p:nvSpPr>
        <p:spPr/>
        <p:txBody>
          <a:bodyPr/>
          <a:lstStyle/>
          <a:p>
            <a:fld id="{00000000-1234-1234-1234-123412341234}" type="slidenum">
              <a:rPr lang="es-HN" smtClean="0"/>
              <a:pPr/>
              <a:t>41</a:t>
            </a:fld>
            <a:endParaRPr lang="es-HN"/>
          </a:p>
        </p:txBody>
      </p:sp>
      <p:pic>
        <p:nvPicPr>
          <p:cNvPr id="6" name="Imagen 5">
            <a:extLst>
              <a:ext uri="{FF2B5EF4-FFF2-40B4-BE49-F238E27FC236}">
                <a16:creationId xmlns:a16="http://schemas.microsoft.com/office/drawing/2014/main" id="{A181EC13-DAAA-8EDB-B0DA-4756A1D1F676}"/>
              </a:ext>
            </a:extLst>
          </p:cNvPr>
          <p:cNvPicPr>
            <a:picLocks noChangeAspect="1"/>
          </p:cNvPicPr>
          <p:nvPr/>
        </p:nvPicPr>
        <p:blipFill>
          <a:blip r:embed="rId2"/>
          <a:stretch>
            <a:fillRect/>
          </a:stretch>
        </p:blipFill>
        <p:spPr>
          <a:xfrm>
            <a:off x="7943383" y="142429"/>
            <a:ext cx="1018120" cy="719391"/>
          </a:xfrm>
          <a:prstGeom prst="rect">
            <a:avLst/>
          </a:prstGeom>
        </p:spPr>
      </p:pic>
      <p:sp>
        <p:nvSpPr>
          <p:cNvPr id="7" name="Footer Placeholder 1">
            <a:extLst>
              <a:ext uri="{FF2B5EF4-FFF2-40B4-BE49-F238E27FC236}">
                <a16:creationId xmlns:a16="http://schemas.microsoft.com/office/drawing/2014/main" id="{C1F20030-EEA5-8967-8F07-CA59BB1BCA04}"/>
              </a:ext>
            </a:extLst>
          </p:cNvPr>
          <p:cNvSpPr txBox="1">
            <a:spLocks/>
          </p:cNvSpPr>
          <p:nvPr/>
        </p:nvSpPr>
        <p:spPr>
          <a:xfrm>
            <a:off x="684212" y="6172200"/>
            <a:ext cx="7543800" cy="365125"/>
          </a:xfrm>
          <a:prstGeom prst="rect">
            <a:avLst/>
          </a:prstGeom>
        </p:spPr>
        <p:txBody>
          <a:bodyPr vert="horz" lIns="91440" tIns="45720" rIns="91440" bIns="45720" rtlCol="0" anchor="t"/>
          <a:lstStyle>
            <a:defPPr>
              <a:defRPr lang="es-HN"/>
            </a:defPPr>
            <a:lvl1pPr marL="0" algn="l" defTabSz="914400" rtl="0" eaLnBrk="1" latinLnBrk="0" hangingPunct="1">
              <a:defRPr sz="1000" b="0" i="0" kern="1200">
                <a:solidFill>
                  <a:schemeClr val="bg2">
                    <a:lumMod val="50000"/>
                  </a:schemeClr>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buFontTx/>
            </a:pPr>
            <a:r>
              <a:rPr lang="es-HN" sz="700">
                <a:solidFill>
                  <a:srgbClr val="146194">
                    <a:lumMod val="50000"/>
                  </a:srgbClr>
                </a:solidFill>
                <a:latin typeface="Century Gothic" panose="020B0502020202020204"/>
              </a:rPr>
              <a:t>Dirección de Políticas Publicas y Plan Nacional de Acción en Derechos Humanos, Unidad de Promoción del EBDH </a:t>
            </a:r>
          </a:p>
        </p:txBody>
      </p:sp>
      <p:sp>
        <p:nvSpPr>
          <p:cNvPr id="9" name="Título 1">
            <a:extLst>
              <a:ext uri="{FF2B5EF4-FFF2-40B4-BE49-F238E27FC236}">
                <a16:creationId xmlns:a16="http://schemas.microsoft.com/office/drawing/2014/main" id="{07D1038D-454A-453B-86E8-1F2C8CE34E16}"/>
              </a:ext>
            </a:extLst>
          </p:cNvPr>
          <p:cNvSpPr txBox="1">
            <a:spLocks/>
          </p:cNvSpPr>
          <p:nvPr/>
        </p:nvSpPr>
        <p:spPr>
          <a:xfrm>
            <a:off x="513669" y="767626"/>
            <a:ext cx="7884886" cy="84990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ES" sz="2000" b="1" dirty="0">
                <a:solidFill>
                  <a:srgbClr val="0070C0"/>
                </a:solidFill>
                <a:latin typeface="+mj-lt"/>
              </a:rPr>
              <a:t>Hoy más que nunca Honduras necesita:</a:t>
            </a:r>
            <a:endParaRPr lang="es-HN" sz="2000" b="1" dirty="0">
              <a:solidFill>
                <a:srgbClr val="0070C0"/>
              </a:solidFill>
              <a:latin typeface="+mj-lt"/>
            </a:endParaRPr>
          </a:p>
        </p:txBody>
      </p:sp>
      <p:sp>
        <p:nvSpPr>
          <p:cNvPr id="11" name="Marcador de contenido 2">
            <a:extLst>
              <a:ext uri="{FF2B5EF4-FFF2-40B4-BE49-F238E27FC236}">
                <a16:creationId xmlns:a16="http://schemas.microsoft.com/office/drawing/2014/main" id="{451124C5-E264-4157-91DC-5F96DB8F897D}"/>
              </a:ext>
            </a:extLst>
          </p:cNvPr>
          <p:cNvSpPr txBox="1">
            <a:spLocks/>
          </p:cNvSpPr>
          <p:nvPr/>
        </p:nvSpPr>
        <p:spPr>
          <a:xfrm>
            <a:off x="790494" y="1491762"/>
            <a:ext cx="7884886" cy="2789918"/>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s-ES" sz="1800" dirty="0">
                <a:latin typeface="+mj-lt"/>
              </a:rPr>
              <a:t>De hombres y mujeres que asuman el reto de convertirse en verdaderos ciudadanos, íntegros, correctos y capaces, comprometidos con la transparencia y los más elevados valores.</a:t>
            </a:r>
          </a:p>
          <a:p>
            <a:pPr algn="just"/>
            <a:endParaRPr lang="es-ES" sz="1800" dirty="0">
              <a:latin typeface="+mj-lt"/>
            </a:endParaRPr>
          </a:p>
          <a:p>
            <a:pPr algn="just"/>
            <a:r>
              <a:rPr lang="es-ES" sz="1800" dirty="0">
                <a:latin typeface="+mj-lt"/>
              </a:rPr>
              <a:t> El ejercicio electoral es una oportunidad de reflexionar para llevar a los mejores hombres y mujeres, los que demuestran una conducta ética, no más prestar nuestro voto a personas que una vez obtengan lo que quieren se olvidarán de las promesas de campaña.  </a:t>
            </a:r>
          </a:p>
          <a:p>
            <a:pPr algn="just"/>
            <a:endParaRPr lang="es-ES" sz="1800" dirty="0">
              <a:latin typeface="+mj-lt"/>
            </a:endParaRPr>
          </a:p>
          <a:p>
            <a:pPr algn="just"/>
            <a:r>
              <a:rPr lang="es-ES" sz="1800" dirty="0">
                <a:latin typeface="+mj-lt"/>
              </a:rPr>
              <a:t>Es hora de pedir cuenta a quienes trabajan para nosotros, es nuestro derecho, velar por nuestro bienestar y el de la familia hondureña</a:t>
            </a:r>
            <a:r>
              <a:rPr lang="es-ES" sz="1800">
                <a:latin typeface="+mj-lt"/>
              </a:rPr>
              <a:t>. </a:t>
            </a:r>
          </a:p>
          <a:p>
            <a:pPr algn="just"/>
            <a:endParaRPr lang="es-HN" sz="1800" dirty="0">
              <a:latin typeface="+mj-lt"/>
            </a:endParaRPr>
          </a:p>
        </p:txBody>
      </p:sp>
    </p:spTree>
    <p:extLst>
      <p:ext uri="{BB962C8B-B14F-4D97-AF65-F5344CB8AC3E}">
        <p14:creationId xmlns:p14="http://schemas.microsoft.com/office/powerpoint/2010/main" val="18440436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C24A2D-875F-C6CD-DC79-0AE56D22E9BB}"/>
            </a:ext>
          </a:extLst>
        </p:cNvPr>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884B031F-5CE4-0C9B-631C-DC0E4852AB36}"/>
              </a:ext>
            </a:extLst>
          </p:cNvPr>
          <p:cNvSpPr>
            <a:spLocks noGrp="1"/>
          </p:cNvSpPr>
          <p:nvPr>
            <p:ph type="sldNum" idx="12"/>
          </p:nvPr>
        </p:nvSpPr>
        <p:spPr/>
        <p:txBody>
          <a:bodyPr/>
          <a:lstStyle/>
          <a:p>
            <a:fld id="{00000000-1234-1234-1234-123412341234}" type="slidenum">
              <a:rPr lang="es-HN" smtClean="0"/>
              <a:pPr/>
              <a:t>42</a:t>
            </a:fld>
            <a:endParaRPr lang="es-HN"/>
          </a:p>
        </p:txBody>
      </p:sp>
      <p:pic>
        <p:nvPicPr>
          <p:cNvPr id="6" name="Imagen 5">
            <a:extLst>
              <a:ext uri="{FF2B5EF4-FFF2-40B4-BE49-F238E27FC236}">
                <a16:creationId xmlns:a16="http://schemas.microsoft.com/office/drawing/2014/main" id="{FE063139-F69E-AA5E-AFE5-2483675325E2}"/>
              </a:ext>
            </a:extLst>
          </p:cNvPr>
          <p:cNvPicPr>
            <a:picLocks noChangeAspect="1"/>
          </p:cNvPicPr>
          <p:nvPr/>
        </p:nvPicPr>
        <p:blipFill>
          <a:blip r:embed="rId2"/>
          <a:stretch>
            <a:fillRect/>
          </a:stretch>
        </p:blipFill>
        <p:spPr>
          <a:xfrm>
            <a:off x="3209411" y="893488"/>
            <a:ext cx="2725179" cy="1925575"/>
          </a:xfrm>
          <a:prstGeom prst="rect">
            <a:avLst/>
          </a:prstGeom>
        </p:spPr>
      </p:pic>
      <p:sp>
        <p:nvSpPr>
          <p:cNvPr id="4" name="3 CuadroTexto">
            <a:extLst>
              <a:ext uri="{FF2B5EF4-FFF2-40B4-BE49-F238E27FC236}">
                <a16:creationId xmlns:a16="http://schemas.microsoft.com/office/drawing/2014/main" id="{FE0261D9-66D5-A940-9F13-F88886DA385B}"/>
              </a:ext>
            </a:extLst>
          </p:cNvPr>
          <p:cNvSpPr txBox="1"/>
          <p:nvPr/>
        </p:nvSpPr>
        <p:spPr>
          <a:xfrm>
            <a:off x="1519845" y="3142017"/>
            <a:ext cx="5860473" cy="1107996"/>
          </a:xfrm>
          <a:prstGeom prst="rect">
            <a:avLst/>
          </a:prstGeom>
          <a:noFill/>
        </p:spPr>
        <p:txBody>
          <a:bodyPr wrap="square" rtlCol="0">
            <a:spAutoFit/>
          </a:bodyPr>
          <a:lstStyle/>
          <a:p>
            <a:pPr algn="ctr">
              <a:buClrTx/>
              <a:buFontTx/>
              <a:buNone/>
            </a:pPr>
            <a:r>
              <a:rPr lang="es-MX" sz="6600" b="1" kern="1200" dirty="0">
                <a:solidFill>
                  <a:srgbClr val="0070C0"/>
                </a:solidFill>
                <a:latin typeface="+mj-lt"/>
                <a:ea typeface="+mn-ea"/>
                <a:cs typeface="+mn-cs"/>
              </a:rPr>
              <a:t>GRACIAS</a:t>
            </a:r>
            <a:r>
              <a:rPr lang="es-MX" sz="6600" b="1" kern="1200" dirty="0">
                <a:solidFill>
                  <a:prstClr val="black"/>
                </a:solidFill>
                <a:latin typeface="+mj-lt"/>
                <a:ea typeface="+mn-ea"/>
                <a:cs typeface="+mn-cs"/>
              </a:rPr>
              <a:t> </a:t>
            </a:r>
            <a:endParaRPr lang="es-HN" sz="6600" b="1" kern="1200" dirty="0">
              <a:solidFill>
                <a:prstClr val="black"/>
              </a:solidFill>
              <a:latin typeface="+mj-lt"/>
              <a:ea typeface="+mn-ea"/>
              <a:cs typeface="+mn-cs"/>
            </a:endParaRPr>
          </a:p>
        </p:txBody>
      </p:sp>
    </p:spTree>
    <p:extLst>
      <p:ext uri="{BB962C8B-B14F-4D97-AF65-F5344CB8AC3E}">
        <p14:creationId xmlns:p14="http://schemas.microsoft.com/office/powerpoint/2010/main" val="21031176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s-HN" smtClean="0"/>
              <a:t>5</a:t>
            </a:fld>
            <a:endParaRPr lang="es-HN" dirty="0"/>
          </a:p>
        </p:txBody>
      </p:sp>
      <p:sp>
        <p:nvSpPr>
          <p:cNvPr id="4" name="Rectángulo 3"/>
          <p:cNvSpPr/>
          <p:nvPr/>
        </p:nvSpPr>
        <p:spPr>
          <a:xfrm>
            <a:off x="1524642" y="632483"/>
            <a:ext cx="5593198" cy="400110"/>
          </a:xfrm>
          <a:prstGeom prst="rect">
            <a:avLst/>
          </a:prstGeom>
        </p:spPr>
        <p:txBody>
          <a:bodyPr wrap="none">
            <a:spAutoFit/>
          </a:bodyPr>
          <a:lstStyle/>
          <a:p>
            <a:r>
              <a:rPr lang="es-MX" sz="2000" b="1" dirty="0">
                <a:solidFill>
                  <a:schemeClr val="accent6">
                    <a:lumMod val="50000"/>
                  </a:schemeClr>
                </a:solidFill>
              </a:rPr>
              <a:t>Límites ordinarios o generales a su ejercicio</a:t>
            </a:r>
            <a:endParaRPr lang="es-HN" sz="2000" b="1" dirty="0">
              <a:solidFill>
                <a:schemeClr val="accent6">
                  <a:lumMod val="50000"/>
                </a:schemeClr>
              </a:solidFill>
            </a:endParaRPr>
          </a:p>
        </p:txBody>
      </p:sp>
      <p:sp>
        <p:nvSpPr>
          <p:cNvPr id="5" name="Rectángulo 4"/>
          <p:cNvSpPr/>
          <p:nvPr/>
        </p:nvSpPr>
        <p:spPr>
          <a:xfrm>
            <a:off x="968830" y="1368009"/>
            <a:ext cx="6875288" cy="1600438"/>
          </a:xfrm>
          <a:prstGeom prst="rect">
            <a:avLst/>
          </a:prstGeom>
        </p:spPr>
        <p:txBody>
          <a:bodyPr wrap="square">
            <a:spAutoFit/>
          </a:bodyPr>
          <a:lstStyle/>
          <a:p>
            <a:pPr algn="just"/>
            <a:r>
              <a:rPr lang="es-MX" dirty="0"/>
              <a:t>Los derechos humanos tienen algunas limitaciones, especialmente en situaciones especiales.</a:t>
            </a:r>
          </a:p>
          <a:p>
            <a:pPr algn="just"/>
            <a:endParaRPr lang="es-MX" dirty="0"/>
          </a:p>
          <a:p>
            <a:pPr algn="just"/>
            <a:r>
              <a:rPr lang="es-MX" dirty="0"/>
              <a:t>En condiciones normales, no tienen más limitaciones que aquellas naturales que tienen que ver con los deberes de respeto de los derechos de los demás y, en algunos casos concretos donde exista una declaratoria de interés público comprobado, se pueden ver limitados para favorecer ese interés común.</a:t>
            </a:r>
            <a:endParaRPr lang="es-HN" dirty="0"/>
          </a:p>
        </p:txBody>
      </p:sp>
      <p:sp>
        <p:nvSpPr>
          <p:cNvPr id="22" name="Rectángulo 21"/>
          <p:cNvSpPr/>
          <p:nvPr/>
        </p:nvSpPr>
        <p:spPr>
          <a:xfrm>
            <a:off x="968830" y="3503918"/>
            <a:ext cx="6448920" cy="584775"/>
          </a:xfrm>
          <a:prstGeom prst="rect">
            <a:avLst/>
          </a:prstGeom>
        </p:spPr>
        <p:txBody>
          <a:bodyPr wrap="square">
            <a:spAutoFit/>
          </a:bodyPr>
          <a:lstStyle/>
          <a:p>
            <a:pPr algn="ctr"/>
            <a:r>
              <a:rPr lang="es-MX" sz="1600" b="1" dirty="0">
                <a:solidFill>
                  <a:schemeClr val="accent6">
                    <a:lumMod val="50000"/>
                  </a:schemeClr>
                </a:solidFill>
              </a:rPr>
              <a:t>¿Comente qué limitaciones en materia de DDHH podrían darse en el contexto electoral? </a:t>
            </a:r>
            <a:endParaRPr lang="es-HN" sz="1600" b="1" dirty="0">
              <a:solidFill>
                <a:schemeClr val="accent6">
                  <a:lumMod val="50000"/>
                </a:schemeClr>
              </a:solidFill>
            </a:endParaRPr>
          </a:p>
        </p:txBody>
      </p:sp>
      <p:pic>
        <p:nvPicPr>
          <p:cNvPr id="3" name="Imagen 2">
            <a:extLst>
              <a:ext uri="{FF2B5EF4-FFF2-40B4-BE49-F238E27FC236}">
                <a16:creationId xmlns:a16="http://schemas.microsoft.com/office/drawing/2014/main" id="{5738924C-3255-783F-FC1D-66A98389FFC5}"/>
              </a:ext>
            </a:extLst>
          </p:cNvPr>
          <p:cNvPicPr>
            <a:picLocks noChangeAspect="1"/>
          </p:cNvPicPr>
          <p:nvPr/>
        </p:nvPicPr>
        <p:blipFill>
          <a:blip r:embed="rId2"/>
          <a:stretch>
            <a:fillRect/>
          </a:stretch>
        </p:blipFill>
        <p:spPr>
          <a:xfrm>
            <a:off x="8064372" y="157003"/>
            <a:ext cx="1018120" cy="719390"/>
          </a:xfrm>
          <a:prstGeom prst="rect">
            <a:avLst/>
          </a:prstGeom>
        </p:spPr>
      </p:pic>
    </p:spTree>
    <p:extLst>
      <p:ext uri="{BB962C8B-B14F-4D97-AF65-F5344CB8AC3E}">
        <p14:creationId xmlns:p14="http://schemas.microsoft.com/office/powerpoint/2010/main" val="37635369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D5FD9566-24AE-4317-9BA0-FF917228911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s-HN" smtClean="0"/>
              <a:t>6</a:t>
            </a:fld>
            <a:endParaRPr lang="es-HN" dirty="0"/>
          </a:p>
        </p:txBody>
      </p:sp>
      <p:pic>
        <p:nvPicPr>
          <p:cNvPr id="3" name="Imagen 2">
            <a:extLst>
              <a:ext uri="{FF2B5EF4-FFF2-40B4-BE49-F238E27FC236}">
                <a16:creationId xmlns:a16="http://schemas.microsoft.com/office/drawing/2014/main" id="{1D8241F5-6BF1-4381-8CDD-C0CECA20EF11}"/>
              </a:ext>
            </a:extLst>
          </p:cNvPr>
          <p:cNvPicPr>
            <a:picLocks noChangeAspect="1"/>
          </p:cNvPicPr>
          <p:nvPr/>
        </p:nvPicPr>
        <p:blipFill>
          <a:blip r:embed="rId2"/>
          <a:stretch>
            <a:fillRect/>
          </a:stretch>
        </p:blipFill>
        <p:spPr>
          <a:xfrm>
            <a:off x="5214907" y="2571750"/>
            <a:ext cx="2414057" cy="2414057"/>
          </a:xfrm>
          <a:prstGeom prst="rect">
            <a:avLst/>
          </a:prstGeom>
        </p:spPr>
      </p:pic>
      <p:pic>
        <p:nvPicPr>
          <p:cNvPr id="4" name="Imagen 3">
            <a:extLst>
              <a:ext uri="{FF2B5EF4-FFF2-40B4-BE49-F238E27FC236}">
                <a16:creationId xmlns:a16="http://schemas.microsoft.com/office/drawing/2014/main" id="{53A2EC13-8228-4F08-BA34-E69FB79DFDB8}"/>
              </a:ext>
            </a:extLst>
          </p:cNvPr>
          <p:cNvPicPr>
            <a:picLocks noChangeAspect="1"/>
          </p:cNvPicPr>
          <p:nvPr/>
        </p:nvPicPr>
        <p:blipFill rotWithShape="1">
          <a:blip r:embed="rId3"/>
          <a:srcRect l="10704" t="10705" r="9221" b="12558"/>
          <a:stretch/>
        </p:blipFill>
        <p:spPr>
          <a:xfrm>
            <a:off x="970165" y="2257996"/>
            <a:ext cx="2841812" cy="2723404"/>
          </a:xfrm>
          <a:prstGeom prst="rect">
            <a:avLst/>
          </a:prstGeom>
        </p:spPr>
      </p:pic>
      <p:pic>
        <p:nvPicPr>
          <p:cNvPr id="6" name="Imagen 5">
            <a:extLst>
              <a:ext uri="{FF2B5EF4-FFF2-40B4-BE49-F238E27FC236}">
                <a16:creationId xmlns:a16="http://schemas.microsoft.com/office/drawing/2014/main" id="{0B40E5A7-D3A0-4E52-8946-FE6DE8642991}"/>
              </a:ext>
            </a:extLst>
          </p:cNvPr>
          <p:cNvPicPr>
            <a:picLocks noChangeAspect="1"/>
          </p:cNvPicPr>
          <p:nvPr/>
        </p:nvPicPr>
        <p:blipFill rotWithShape="1">
          <a:blip r:embed="rId4"/>
          <a:srcRect l="17199" r="17367"/>
          <a:stretch/>
        </p:blipFill>
        <p:spPr>
          <a:xfrm>
            <a:off x="5438284" y="0"/>
            <a:ext cx="2312636" cy="2353245"/>
          </a:xfrm>
          <a:prstGeom prst="rect">
            <a:avLst/>
          </a:prstGeom>
        </p:spPr>
      </p:pic>
      <p:sp>
        <p:nvSpPr>
          <p:cNvPr id="8" name="Rectángulo 7">
            <a:extLst>
              <a:ext uri="{FF2B5EF4-FFF2-40B4-BE49-F238E27FC236}">
                <a16:creationId xmlns:a16="http://schemas.microsoft.com/office/drawing/2014/main" id="{6CC16335-1451-42F5-9FAD-08CB328374F5}"/>
              </a:ext>
            </a:extLst>
          </p:cNvPr>
          <p:cNvSpPr/>
          <p:nvPr/>
        </p:nvSpPr>
        <p:spPr>
          <a:xfrm>
            <a:off x="4479634" y="2110085"/>
            <a:ext cx="184730" cy="923330"/>
          </a:xfrm>
          <a:prstGeom prst="rect">
            <a:avLst/>
          </a:prstGeom>
          <a:noFill/>
        </p:spPr>
        <p:txBody>
          <a:bodyPr wrap="none" lIns="91440" tIns="45720" rIns="91440" bIns="45720">
            <a:spAutoFit/>
          </a:bodyPr>
          <a:lstStyle/>
          <a:p>
            <a:pPr algn="ctr"/>
            <a:endParaRPr lang="es-E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pic>
        <p:nvPicPr>
          <p:cNvPr id="10" name="Imagen 9">
            <a:extLst>
              <a:ext uri="{FF2B5EF4-FFF2-40B4-BE49-F238E27FC236}">
                <a16:creationId xmlns:a16="http://schemas.microsoft.com/office/drawing/2014/main" id="{8BB7EA04-1E2F-4B78-A9E0-F7274FEC7272}"/>
              </a:ext>
            </a:extLst>
          </p:cNvPr>
          <p:cNvPicPr>
            <a:picLocks noChangeAspect="1"/>
          </p:cNvPicPr>
          <p:nvPr/>
        </p:nvPicPr>
        <p:blipFill>
          <a:blip r:embed="rId5"/>
          <a:stretch>
            <a:fillRect/>
          </a:stretch>
        </p:blipFill>
        <p:spPr>
          <a:xfrm>
            <a:off x="783457" y="169571"/>
            <a:ext cx="3603812" cy="1940514"/>
          </a:xfrm>
          <a:prstGeom prst="rect">
            <a:avLst/>
          </a:prstGeom>
        </p:spPr>
      </p:pic>
    </p:spTree>
    <p:extLst>
      <p:ext uri="{BB962C8B-B14F-4D97-AF65-F5344CB8AC3E}">
        <p14:creationId xmlns:p14="http://schemas.microsoft.com/office/powerpoint/2010/main" val="27001770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s-HN" smtClean="0"/>
              <a:t>7</a:t>
            </a:fld>
            <a:endParaRPr lang="es-HN" dirty="0"/>
          </a:p>
        </p:txBody>
      </p:sp>
      <p:sp>
        <p:nvSpPr>
          <p:cNvPr id="6" name="Rectángulo 5"/>
          <p:cNvSpPr/>
          <p:nvPr/>
        </p:nvSpPr>
        <p:spPr>
          <a:xfrm>
            <a:off x="1042474" y="2299733"/>
            <a:ext cx="7021898" cy="1384995"/>
          </a:xfrm>
          <a:prstGeom prst="rect">
            <a:avLst/>
          </a:prstGeom>
        </p:spPr>
        <p:txBody>
          <a:bodyPr wrap="square">
            <a:spAutoFit/>
          </a:bodyPr>
          <a:lstStyle/>
          <a:p>
            <a:pPr algn="just"/>
            <a:r>
              <a:rPr lang="es-MX" dirty="0"/>
              <a:t>Derechos Civiles y Políticos, por una parte, y Derechos Económicos, Sociales, Culturales y Ambientales, por otra. </a:t>
            </a:r>
          </a:p>
          <a:p>
            <a:pPr algn="just"/>
            <a:endParaRPr lang="es-MX" dirty="0"/>
          </a:p>
          <a:p>
            <a:pPr algn="just"/>
            <a:r>
              <a:rPr lang="es-MX" dirty="0"/>
              <a:t>Cualquiera que sea la clasificación que se adopte, NO puede disminuírseles su fuerza vinculante como derechos exigibles y ejecutables por parte de los mecanismos</a:t>
            </a:r>
          </a:p>
          <a:p>
            <a:pPr algn="just"/>
            <a:r>
              <a:rPr lang="es-MX" dirty="0"/>
              <a:t>de protección nacional e internacional.</a:t>
            </a:r>
            <a:endParaRPr lang="es-HN" dirty="0"/>
          </a:p>
        </p:txBody>
      </p:sp>
      <p:sp>
        <p:nvSpPr>
          <p:cNvPr id="22" name="Rectángulo 21"/>
          <p:cNvSpPr/>
          <p:nvPr/>
        </p:nvSpPr>
        <p:spPr>
          <a:xfrm>
            <a:off x="1523352" y="1234120"/>
            <a:ext cx="5837952" cy="707886"/>
          </a:xfrm>
          <a:prstGeom prst="rect">
            <a:avLst/>
          </a:prstGeom>
        </p:spPr>
        <p:txBody>
          <a:bodyPr wrap="square">
            <a:spAutoFit/>
          </a:bodyPr>
          <a:lstStyle/>
          <a:p>
            <a:pPr algn="ctr"/>
            <a:r>
              <a:rPr lang="es-MX" sz="2000" b="1" dirty="0">
                <a:solidFill>
                  <a:schemeClr val="accent6">
                    <a:lumMod val="50000"/>
                  </a:schemeClr>
                </a:solidFill>
              </a:rPr>
              <a:t>Para efectos de estudio los derechos humanos se han clasificado en:</a:t>
            </a:r>
            <a:endParaRPr lang="es-HN" sz="2000" b="1" dirty="0">
              <a:solidFill>
                <a:schemeClr val="accent6">
                  <a:lumMod val="50000"/>
                </a:schemeClr>
              </a:solidFill>
            </a:endParaRPr>
          </a:p>
        </p:txBody>
      </p:sp>
      <p:pic>
        <p:nvPicPr>
          <p:cNvPr id="3" name="Imagen 2">
            <a:extLst>
              <a:ext uri="{FF2B5EF4-FFF2-40B4-BE49-F238E27FC236}">
                <a16:creationId xmlns:a16="http://schemas.microsoft.com/office/drawing/2014/main" id="{5738924C-3255-783F-FC1D-66A98389FFC5}"/>
              </a:ext>
            </a:extLst>
          </p:cNvPr>
          <p:cNvPicPr>
            <a:picLocks noChangeAspect="1"/>
          </p:cNvPicPr>
          <p:nvPr/>
        </p:nvPicPr>
        <p:blipFill>
          <a:blip r:embed="rId2"/>
          <a:stretch>
            <a:fillRect/>
          </a:stretch>
        </p:blipFill>
        <p:spPr>
          <a:xfrm>
            <a:off x="8064372" y="157003"/>
            <a:ext cx="1018120" cy="719390"/>
          </a:xfrm>
          <a:prstGeom prst="rect">
            <a:avLst/>
          </a:prstGeom>
        </p:spPr>
      </p:pic>
    </p:spTree>
    <p:extLst>
      <p:ext uri="{BB962C8B-B14F-4D97-AF65-F5344CB8AC3E}">
        <p14:creationId xmlns:p14="http://schemas.microsoft.com/office/powerpoint/2010/main" val="25381761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81A80300-04E5-445A-847D-F2F3A405E44D}"/>
              </a:ext>
            </a:extLst>
          </p:cNvPr>
          <p:cNvPicPr>
            <a:picLocks noChangeAspect="1"/>
          </p:cNvPicPr>
          <p:nvPr/>
        </p:nvPicPr>
        <p:blipFill rotWithShape="1">
          <a:blip r:embed="rId2"/>
          <a:srcRect l="10153" t="9888" r="8707" b="38147"/>
          <a:stretch/>
        </p:blipFill>
        <p:spPr>
          <a:xfrm>
            <a:off x="6379009" y="2672589"/>
            <a:ext cx="2764991" cy="2504508"/>
          </a:xfrm>
          <a:prstGeom prst="rect">
            <a:avLst/>
          </a:prstGeom>
        </p:spPr>
      </p:pic>
      <p:sp>
        <p:nvSpPr>
          <p:cNvPr id="2" name="Marcador de número de diapositiva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s-HN" smtClean="0"/>
              <a:t>8</a:t>
            </a:fld>
            <a:endParaRPr lang="es-HN" dirty="0"/>
          </a:p>
        </p:txBody>
      </p:sp>
      <p:pic>
        <p:nvPicPr>
          <p:cNvPr id="3" name="Imagen 2">
            <a:extLst>
              <a:ext uri="{FF2B5EF4-FFF2-40B4-BE49-F238E27FC236}">
                <a16:creationId xmlns:a16="http://schemas.microsoft.com/office/drawing/2014/main" id="{5738924C-3255-783F-FC1D-66A98389FFC5}"/>
              </a:ext>
            </a:extLst>
          </p:cNvPr>
          <p:cNvPicPr>
            <a:picLocks noChangeAspect="1"/>
          </p:cNvPicPr>
          <p:nvPr/>
        </p:nvPicPr>
        <p:blipFill>
          <a:blip r:embed="rId3"/>
          <a:stretch>
            <a:fillRect/>
          </a:stretch>
        </p:blipFill>
        <p:spPr>
          <a:xfrm>
            <a:off x="8064372" y="157003"/>
            <a:ext cx="1018120" cy="719390"/>
          </a:xfrm>
          <a:prstGeom prst="rect">
            <a:avLst/>
          </a:prstGeom>
        </p:spPr>
      </p:pic>
      <p:sp>
        <p:nvSpPr>
          <p:cNvPr id="9" name="CuadroTexto 8">
            <a:extLst>
              <a:ext uri="{FF2B5EF4-FFF2-40B4-BE49-F238E27FC236}">
                <a16:creationId xmlns:a16="http://schemas.microsoft.com/office/drawing/2014/main" id="{FB999B74-0C5D-437C-BACF-EA777605026A}"/>
              </a:ext>
            </a:extLst>
          </p:cNvPr>
          <p:cNvSpPr txBox="1"/>
          <p:nvPr/>
        </p:nvSpPr>
        <p:spPr>
          <a:xfrm>
            <a:off x="932331" y="516698"/>
            <a:ext cx="6804211" cy="876266"/>
          </a:xfrm>
          <a:prstGeom prst="rect">
            <a:avLst/>
          </a:prstGeom>
          <a:noFill/>
        </p:spPr>
        <p:txBody>
          <a:bodyPr wrap="square">
            <a:spAutoFit/>
          </a:bodyPr>
          <a:lstStyle/>
          <a:p>
            <a:pPr algn="ctr">
              <a:lnSpc>
                <a:spcPct val="107000"/>
              </a:lnSpc>
              <a:spcAft>
                <a:spcPts val="800"/>
              </a:spcAft>
            </a:pPr>
            <a:r>
              <a:rPr lang="es-HN" sz="1400" b="1" dirty="0">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rPr>
              <a:t>¿QUÉ SON LOS DERECHOS CIVILES Y POLÍTICOS?</a:t>
            </a:r>
            <a:endParaRPr lang="es-HN" sz="12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s-HN" sz="1400" dirty="0">
                <a:solidFill>
                  <a:srgbClr val="252525"/>
                </a:solidFill>
                <a:effectLst/>
                <a:latin typeface="Candara" panose="020E0502030303020204" pitchFamily="34" charset="0"/>
                <a:ea typeface="Times New Roman" panose="02020603050405020304" pitchFamily="18" charset="0"/>
                <a:cs typeface="Arial" panose="020B0604020202020204" pitchFamily="34" charset="0"/>
              </a:rPr>
              <a:t>Son aquellos </a:t>
            </a:r>
            <a:r>
              <a:rPr lang="es-HN" sz="1400" b="1" dirty="0">
                <a:solidFill>
                  <a:srgbClr val="252525"/>
                </a:solidFill>
                <a:effectLst/>
                <a:latin typeface="Candara" panose="020E0502030303020204" pitchFamily="34" charset="0"/>
                <a:ea typeface="Times New Roman" panose="02020603050405020304" pitchFamily="18" charset="0"/>
                <a:cs typeface="Arial" panose="020B0604020202020204" pitchFamily="34" charset="0"/>
              </a:rPr>
              <a:t>que garantizan</a:t>
            </a:r>
            <a:r>
              <a:rPr lang="es-HN" sz="1400" dirty="0">
                <a:solidFill>
                  <a:srgbClr val="252525"/>
                </a:solidFill>
                <a:effectLst/>
                <a:latin typeface="Candara" panose="020E0502030303020204" pitchFamily="34" charset="0"/>
                <a:ea typeface="Times New Roman" panose="02020603050405020304" pitchFamily="18" charset="0"/>
                <a:cs typeface="Arial" panose="020B0604020202020204" pitchFamily="34" charset="0"/>
              </a:rPr>
              <a:t> las </a:t>
            </a:r>
            <a:r>
              <a:rPr lang="es-HN" sz="1400" b="1" dirty="0">
                <a:solidFill>
                  <a:srgbClr val="252525"/>
                </a:solidFill>
                <a:effectLst/>
                <a:latin typeface="Candara" panose="020E0502030303020204" pitchFamily="34" charset="0"/>
                <a:ea typeface="Times New Roman" panose="02020603050405020304" pitchFamily="18" charset="0"/>
                <a:cs typeface="Arial" panose="020B0604020202020204" pitchFamily="34" charset="0"/>
              </a:rPr>
              <a:t>libertades fundamentales de las personas</a:t>
            </a:r>
            <a:r>
              <a:rPr lang="es-HN" sz="1400" dirty="0">
                <a:solidFill>
                  <a:srgbClr val="252525"/>
                </a:solidFill>
                <a:effectLst/>
                <a:latin typeface="Candara" panose="020E0502030303020204" pitchFamily="34" charset="0"/>
                <a:ea typeface="Times New Roman" panose="02020603050405020304" pitchFamily="18" charset="0"/>
                <a:cs typeface="Arial" panose="020B0604020202020204" pitchFamily="34" charset="0"/>
              </a:rPr>
              <a:t> y su participación activa en la vida política y social.</a:t>
            </a:r>
            <a:endParaRPr lang="es-HN"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CuadroTexto 10">
            <a:extLst>
              <a:ext uri="{FF2B5EF4-FFF2-40B4-BE49-F238E27FC236}">
                <a16:creationId xmlns:a16="http://schemas.microsoft.com/office/drawing/2014/main" id="{573B586C-C42C-47E5-B4B4-B60F121536DD}"/>
              </a:ext>
            </a:extLst>
          </p:cNvPr>
          <p:cNvSpPr txBox="1"/>
          <p:nvPr/>
        </p:nvSpPr>
        <p:spPr>
          <a:xfrm>
            <a:off x="869577" y="1595783"/>
            <a:ext cx="3025588" cy="3181384"/>
          </a:xfrm>
          <a:prstGeom prst="rect">
            <a:avLst/>
          </a:prstGeom>
          <a:solidFill>
            <a:schemeClr val="accent3">
              <a:lumMod val="60000"/>
              <a:lumOff val="40000"/>
            </a:schemeClr>
          </a:solidFill>
        </p:spPr>
        <p:txBody>
          <a:bodyPr wrap="square">
            <a:spAutoFit/>
          </a:bodyPr>
          <a:lstStyle/>
          <a:p>
            <a:pPr>
              <a:lnSpc>
                <a:spcPct val="107000"/>
              </a:lnSpc>
              <a:spcAft>
                <a:spcPts val="800"/>
              </a:spcAft>
            </a:pPr>
            <a:r>
              <a:rPr lang="es-HN" sz="1400" b="1" dirty="0">
                <a:solidFill>
                  <a:srgbClr val="252525"/>
                </a:solidFill>
                <a:effectLst/>
                <a:latin typeface="Candara" panose="020E0502030303020204" pitchFamily="34" charset="0"/>
                <a:ea typeface="Times New Roman" panose="02020603050405020304" pitchFamily="18" charset="0"/>
                <a:cs typeface="Arial" panose="020B0604020202020204" pitchFamily="34" charset="0"/>
              </a:rPr>
              <a:t>DERECHOS CIVILES </a:t>
            </a:r>
            <a:endParaRPr lang="es-HN" sz="12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s-HN" sz="1400" dirty="0">
                <a:effectLst/>
                <a:latin typeface="Candara" panose="020E0502030303020204" pitchFamily="34" charset="0"/>
                <a:ea typeface="Calibri" panose="020F0502020204030204" pitchFamily="34" charset="0"/>
                <a:cs typeface="Times New Roman" panose="02020603050405020304" pitchFamily="18" charset="0"/>
              </a:rPr>
              <a:t>Derecho a la vida, a la integridad física y  mental</a:t>
            </a:r>
            <a:endParaRPr lang="es-HN"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s-HN" sz="1400" dirty="0">
                <a:effectLst/>
                <a:latin typeface="Candara" panose="020E0502030303020204" pitchFamily="34" charset="0"/>
                <a:ea typeface="Calibri" panose="020F0502020204030204" pitchFamily="34" charset="0"/>
                <a:cs typeface="Times New Roman" panose="02020603050405020304" pitchFamily="18" charset="0"/>
              </a:rPr>
              <a:t>Derecho a la libertad y a la seguridad de la  persona; incluido el derecho a un juicio justo</a:t>
            </a:r>
            <a:endParaRPr lang="es-HN"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s-HN" sz="1400" dirty="0">
                <a:effectLst/>
                <a:latin typeface="Candara" panose="020E0502030303020204" pitchFamily="34" charset="0"/>
                <a:ea typeface="Calibri" panose="020F0502020204030204" pitchFamily="34" charset="0"/>
                <a:cs typeface="Times New Roman" panose="02020603050405020304" pitchFamily="18" charset="0"/>
              </a:rPr>
              <a:t>Derecho a la intimidad e inviolabilidad del  hogar y de la correspondencia</a:t>
            </a:r>
            <a:endParaRPr lang="es-HN"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s-HN" sz="1400" b="1" dirty="0">
                <a:effectLst/>
                <a:latin typeface="Candara" panose="020E0502030303020204" pitchFamily="34" charset="0"/>
                <a:ea typeface="Calibri" panose="020F0502020204030204" pitchFamily="34" charset="0"/>
                <a:cs typeface="Times New Roman" panose="02020603050405020304" pitchFamily="18" charset="0"/>
              </a:rPr>
              <a:t>Derecho a: la libertad de pensamiento, conciencia y religión; así como a la de opinión y expresión</a:t>
            </a:r>
            <a:endParaRPr lang="es-HN" sz="12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CuadroTexto 12">
            <a:extLst>
              <a:ext uri="{FF2B5EF4-FFF2-40B4-BE49-F238E27FC236}">
                <a16:creationId xmlns:a16="http://schemas.microsoft.com/office/drawing/2014/main" id="{4C5CC934-12B1-48E5-993B-4E25060EBA53}"/>
              </a:ext>
            </a:extLst>
          </p:cNvPr>
          <p:cNvSpPr txBox="1"/>
          <p:nvPr/>
        </p:nvSpPr>
        <p:spPr>
          <a:xfrm>
            <a:off x="4814667" y="1595783"/>
            <a:ext cx="2921875" cy="2028825"/>
          </a:xfrm>
          <a:prstGeom prst="rect">
            <a:avLst/>
          </a:prstGeom>
          <a:solidFill>
            <a:schemeClr val="accent5">
              <a:lumMod val="60000"/>
              <a:lumOff val="40000"/>
            </a:schemeClr>
          </a:solidFill>
        </p:spPr>
        <p:txBody>
          <a:bodyPr wrap="square">
            <a:spAutoFit/>
          </a:bodyPr>
          <a:lstStyle/>
          <a:p>
            <a:pPr>
              <a:lnSpc>
                <a:spcPct val="107000"/>
              </a:lnSpc>
              <a:spcAft>
                <a:spcPts val="800"/>
              </a:spcAft>
            </a:pPr>
            <a:r>
              <a:rPr lang="es-HN" sz="1400" b="1" dirty="0">
                <a:effectLst/>
                <a:latin typeface="Candara" panose="020E0502030303020204" pitchFamily="34" charset="0"/>
                <a:ea typeface="Calibri" panose="020F0502020204030204" pitchFamily="34" charset="0"/>
                <a:cs typeface="Times New Roman" panose="02020603050405020304" pitchFamily="18" charset="0"/>
              </a:rPr>
              <a:t>DERECHOS POLÍTICOS</a:t>
            </a:r>
            <a:endParaRPr lang="es-HN" sz="12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s-HN" sz="1400" dirty="0">
                <a:effectLst/>
                <a:latin typeface="Candara" panose="020E0502030303020204" pitchFamily="34" charset="0"/>
                <a:ea typeface="Calibri" panose="020F0502020204030204" pitchFamily="34" charset="0"/>
                <a:cs typeface="Times New Roman" panose="02020603050405020304" pitchFamily="18" charset="0"/>
              </a:rPr>
              <a:t>Derecho a la libertad de reunión y de  asociación</a:t>
            </a:r>
            <a:endParaRPr lang="es-HN"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s-HN" sz="1400" dirty="0">
                <a:effectLst/>
                <a:latin typeface="Candara" panose="020E0502030303020204" pitchFamily="34" charset="0"/>
                <a:ea typeface="Calibri" panose="020F0502020204030204" pitchFamily="34" charset="0"/>
                <a:cs typeface="Times New Roman" panose="02020603050405020304" pitchFamily="18" charset="0"/>
              </a:rPr>
              <a:t>Derecho a elegir, a ser electo y a participar en  la conducción de los asuntos públicos</a:t>
            </a:r>
            <a:endParaRPr lang="es-HN"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s-HN" sz="1400" dirty="0">
                <a:effectLst/>
                <a:latin typeface="Candara" panose="020E0502030303020204" pitchFamily="34" charset="0"/>
                <a:ea typeface="Calibri" panose="020F0502020204030204" pitchFamily="34" charset="0"/>
                <a:cs typeface="Times New Roman" panose="02020603050405020304" pitchFamily="18" charset="0"/>
              </a:rPr>
              <a:t>Derecho a poder demandar a la autoridad pública</a:t>
            </a:r>
            <a:endParaRPr lang="es-HN"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466623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748D6E-F5D9-1372-D303-DD3DCA637408}"/>
            </a:ext>
          </a:extLst>
        </p:cNvPr>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88E0570C-E7C6-8080-9843-58BCFEB0A635}"/>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s-HN" smtClean="0"/>
              <a:t>9</a:t>
            </a:fld>
            <a:endParaRPr lang="es-HN" dirty="0"/>
          </a:p>
        </p:txBody>
      </p:sp>
      <p:pic>
        <p:nvPicPr>
          <p:cNvPr id="4" name="Imagen 3">
            <a:extLst>
              <a:ext uri="{FF2B5EF4-FFF2-40B4-BE49-F238E27FC236}">
                <a16:creationId xmlns:a16="http://schemas.microsoft.com/office/drawing/2014/main" id="{DF646A21-2F08-7013-E685-891AE08D3B8E}"/>
              </a:ext>
            </a:extLst>
          </p:cNvPr>
          <p:cNvPicPr>
            <a:picLocks noChangeAspect="1"/>
          </p:cNvPicPr>
          <p:nvPr/>
        </p:nvPicPr>
        <p:blipFill>
          <a:blip r:embed="rId2"/>
          <a:stretch>
            <a:fillRect/>
          </a:stretch>
        </p:blipFill>
        <p:spPr>
          <a:xfrm>
            <a:off x="7965152" y="238873"/>
            <a:ext cx="1018120" cy="719390"/>
          </a:xfrm>
          <a:prstGeom prst="rect">
            <a:avLst/>
          </a:prstGeom>
        </p:spPr>
      </p:pic>
      <p:sp>
        <p:nvSpPr>
          <p:cNvPr id="8" name="CuadroTexto 7">
            <a:extLst>
              <a:ext uri="{FF2B5EF4-FFF2-40B4-BE49-F238E27FC236}">
                <a16:creationId xmlns:a16="http://schemas.microsoft.com/office/drawing/2014/main" id="{DEF97CF6-2354-A642-72F8-E17337FF286C}"/>
              </a:ext>
            </a:extLst>
          </p:cNvPr>
          <p:cNvSpPr txBox="1"/>
          <p:nvPr/>
        </p:nvSpPr>
        <p:spPr>
          <a:xfrm>
            <a:off x="585216" y="238873"/>
            <a:ext cx="4596384" cy="461665"/>
          </a:xfrm>
          <a:prstGeom prst="rect">
            <a:avLst/>
          </a:prstGeom>
          <a:noFill/>
        </p:spPr>
        <p:txBody>
          <a:bodyPr wrap="square">
            <a:spAutoFit/>
          </a:bodyPr>
          <a:lstStyle/>
          <a:p>
            <a:r>
              <a:rPr kumimoji="0" lang="es-MX" sz="2400" b="1" i="0" u="none" strike="noStrike" kern="0" cap="none" spc="0" normalizeH="0" baseline="0" noProof="0" dirty="0">
                <a:ln>
                  <a:noFill/>
                </a:ln>
                <a:solidFill>
                  <a:schemeClr val="accent6">
                    <a:lumMod val="50000"/>
                  </a:schemeClr>
                </a:solidFill>
                <a:effectLst/>
                <a:uLnTx/>
                <a:uFillTx/>
                <a:latin typeface="+mj-lt"/>
                <a:sym typeface="Arvo"/>
              </a:rPr>
              <a:t>¿Qué es la vulnerabilidad? </a:t>
            </a:r>
            <a:endParaRPr lang="es-HN" sz="2400" dirty="0">
              <a:solidFill>
                <a:schemeClr val="accent6">
                  <a:lumMod val="50000"/>
                </a:schemeClr>
              </a:solidFill>
              <a:latin typeface="+mj-lt"/>
            </a:endParaRPr>
          </a:p>
        </p:txBody>
      </p:sp>
      <p:sp>
        <p:nvSpPr>
          <p:cNvPr id="10" name="CuadroTexto 9">
            <a:extLst>
              <a:ext uri="{FF2B5EF4-FFF2-40B4-BE49-F238E27FC236}">
                <a16:creationId xmlns:a16="http://schemas.microsoft.com/office/drawing/2014/main" id="{6E605373-58D0-B788-9D58-856593EE5A3D}"/>
              </a:ext>
            </a:extLst>
          </p:cNvPr>
          <p:cNvSpPr txBox="1"/>
          <p:nvPr/>
        </p:nvSpPr>
        <p:spPr>
          <a:xfrm>
            <a:off x="585216" y="713885"/>
            <a:ext cx="7177029" cy="160043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252D48"/>
              </a:buClr>
              <a:buSzPts val="1800"/>
              <a:buFont typeface="Abel"/>
              <a:buNone/>
              <a:tabLst/>
              <a:defRPr/>
            </a:pPr>
            <a:r>
              <a:rPr kumimoji="0" lang="es-MX" b="0" i="0" u="none" strike="noStrike" kern="0" cap="none" spc="0" normalizeH="0" baseline="0" noProof="0" dirty="0">
                <a:ln>
                  <a:noFill/>
                </a:ln>
                <a:solidFill>
                  <a:schemeClr val="tx1"/>
                </a:solidFill>
                <a:effectLst/>
                <a:uLnTx/>
                <a:uFillTx/>
                <a:latin typeface="+mj-lt"/>
                <a:sym typeface="Abel"/>
              </a:rPr>
              <a:t>La vulnerabilidad es la condición de ciertas personas o grupos por la cual se encuentran en riesgo de sufrir violaciones a sus derechos humanos.</a:t>
            </a:r>
          </a:p>
          <a:p>
            <a:pPr marL="0" marR="0" lvl="0" indent="0" algn="just" defTabSz="914400" rtl="0" eaLnBrk="1" fontAlgn="auto" latinLnBrk="0" hangingPunct="1">
              <a:lnSpc>
                <a:spcPct val="100000"/>
              </a:lnSpc>
              <a:spcBef>
                <a:spcPts val="0"/>
              </a:spcBef>
              <a:spcAft>
                <a:spcPts val="0"/>
              </a:spcAft>
              <a:buClr>
                <a:srgbClr val="252D48"/>
              </a:buClr>
              <a:buSzPts val="1800"/>
              <a:buFont typeface="Abel"/>
              <a:buNone/>
              <a:tabLst/>
              <a:defRPr/>
            </a:pPr>
            <a:endParaRPr kumimoji="0" lang="es-MX" b="0" i="0" u="none" strike="noStrike" kern="0" cap="none" spc="0" normalizeH="0" baseline="0" noProof="0" dirty="0">
              <a:ln>
                <a:noFill/>
              </a:ln>
              <a:solidFill>
                <a:schemeClr val="tx1"/>
              </a:solidFill>
              <a:effectLst/>
              <a:uLnTx/>
              <a:uFillTx/>
              <a:latin typeface="+mj-lt"/>
              <a:sym typeface="Abel"/>
            </a:endParaRPr>
          </a:p>
          <a:p>
            <a:pPr marL="0" marR="0" lvl="0" indent="0" algn="just" defTabSz="914400" rtl="0" eaLnBrk="1" fontAlgn="auto" latinLnBrk="0" hangingPunct="1">
              <a:lnSpc>
                <a:spcPct val="100000"/>
              </a:lnSpc>
              <a:spcBef>
                <a:spcPts val="0"/>
              </a:spcBef>
              <a:spcAft>
                <a:spcPts val="0"/>
              </a:spcAft>
              <a:buClr>
                <a:srgbClr val="252D48"/>
              </a:buClr>
              <a:buSzPts val="1800"/>
              <a:buFont typeface="Abel"/>
              <a:buNone/>
              <a:tabLst/>
              <a:defRPr/>
            </a:pPr>
            <a:r>
              <a:rPr kumimoji="0" lang="es-MX" b="0" i="0" u="none" strike="noStrike" kern="0" cap="none" spc="0" normalizeH="0" baseline="0" noProof="0" dirty="0">
                <a:ln>
                  <a:noFill/>
                </a:ln>
                <a:solidFill>
                  <a:schemeClr val="tx1"/>
                </a:solidFill>
                <a:effectLst/>
                <a:uLnTx/>
                <a:uFillTx/>
                <a:latin typeface="+mj-lt"/>
                <a:sym typeface="Abel"/>
              </a:rPr>
              <a:t> La vulnerabilidad coloca a quien la padece en una situación de desventaja en el ejercicio pleno de sus derechos y libertades, esto implica que las personas o grupos en condición de vulnerabilidad viven, en la práctica, la negación de sus legítimos derechos, los cuales permanecen para ellos, como un mero reconocimiento formal. </a:t>
            </a:r>
          </a:p>
        </p:txBody>
      </p:sp>
      <p:graphicFrame>
        <p:nvGraphicFramePr>
          <p:cNvPr id="11" name="Diagrama 10">
            <a:extLst>
              <a:ext uri="{FF2B5EF4-FFF2-40B4-BE49-F238E27FC236}">
                <a16:creationId xmlns:a16="http://schemas.microsoft.com/office/drawing/2014/main" id="{8BBD29D6-8BF5-F817-71FD-E65174DF793D}"/>
              </a:ext>
            </a:extLst>
          </p:cNvPr>
          <p:cNvGraphicFramePr/>
          <p:nvPr>
            <p:extLst>
              <p:ext uri="{D42A27DB-BD31-4B8C-83A1-F6EECF244321}">
                <p14:modId xmlns:p14="http://schemas.microsoft.com/office/powerpoint/2010/main" val="3757984955"/>
              </p:ext>
            </p:extLst>
          </p:nvPr>
        </p:nvGraphicFramePr>
        <p:xfrm>
          <a:off x="585216" y="2304614"/>
          <a:ext cx="3730481" cy="26767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2" name="Diagrama 11">
            <a:extLst>
              <a:ext uri="{FF2B5EF4-FFF2-40B4-BE49-F238E27FC236}">
                <a16:creationId xmlns:a16="http://schemas.microsoft.com/office/drawing/2014/main" id="{254B23B7-FC5A-EC7E-218B-E3374FA9695C}"/>
              </a:ext>
            </a:extLst>
          </p:cNvPr>
          <p:cNvGraphicFramePr/>
          <p:nvPr>
            <p:extLst>
              <p:ext uri="{D42A27DB-BD31-4B8C-83A1-F6EECF244321}">
                <p14:modId xmlns:p14="http://schemas.microsoft.com/office/powerpoint/2010/main" val="474121746"/>
              </p:ext>
            </p:extLst>
          </p:nvPr>
        </p:nvGraphicFramePr>
        <p:xfrm>
          <a:off x="4505484" y="2304614"/>
          <a:ext cx="3864607" cy="283528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513459611"/>
      </p:ext>
    </p:extLst>
  </p:cSld>
  <p:clrMapOvr>
    <a:masterClrMapping/>
  </p:clrMapOvr>
</p:sld>
</file>

<file path=ppt/theme/theme1.xml><?xml version="1.0" encoding="utf-8"?>
<a:theme xmlns:a="http://schemas.openxmlformats.org/drawingml/2006/main" name="Warwick template">
  <a:themeElements>
    <a:clrScheme name="Verde amarillo">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andara">
      <a:maj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3547</TotalTime>
  <Words>2957</Words>
  <Application>Microsoft Office PowerPoint</Application>
  <PresentationFormat>Presentación en pantalla (16:9)</PresentationFormat>
  <Paragraphs>244</Paragraphs>
  <Slides>42</Slides>
  <Notes>32</Notes>
  <HiddenSlides>0</HiddenSlides>
  <MMClips>0</MMClips>
  <ScaleCrop>false</ScaleCrop>
  <HeadingPairs>
    <vt:vector size="6" baseType="variant">
      <vt:variant>
        <vt:lpstr>Fuentes usadas</vt:lpstr>
      </vt:variant>
      <vt:variant>
        <vt:i4>11</vt:i4>
      </vt:variant>
      <vt:variant>
        <vt:lpstr>Tema</vt:lpstr>
      </vt:variant>
      <vt:variant>
        <vt:i4>1</vt:i4>
      </vt:variant>
      <vt:variant>
        <vt:lpstr>Títulos de diapositiva</vt:lpstr>
      </vt:variant>
      <vt:variant>
        <vt:i4>42</vt:i4>
      </vt:variant>
    </vt:vector>
  </HeadingPairs>
  <TitlesOfParts>
    <vt:vector size="54" baseType="lpstr">
      <vt:lpstr>Century Gothic</vt:lpstr>
      <vt:lpstr>Symbol</vt:lpstr>
      <vt:lpstr>Calibri</vt:lpstr>
      <vt:lpstr>Monotype Corsiva</vt:lpstr>
      <vt:lpstr>Arial</vt:lpstr>
      <vt:lpstr>Segoe UI</vt:lpstr>
      <vt:lpstr>Candara</vt:lpstr>
      <vt:lpstr>Abel</vt:lpstr>
      <vt:lpstr>Roboto Slab</vt:lpstr>
      <vt:lpstr>Wingdings 3</vt:lpstr>
      <vt:lpstr>Nixie One</vt:lpstr>
      <vt:lpstr>Warwick template</vt:lpstr>
      <vt:lpstr>Presentación de PowerPoint</vt:lpstr>
      <vt:lpstr>Presentación de PowerPoint</vt:lpstr>
      <vt:lpstr>¿ Qué son los Derechos Humanos?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Derechos Humanos</dc:title>
  <dc:creator>Elsy</dc:creator>
  <cp:lastModifiedBy>EDUCACION</cp:lastModifiedBy>
  <cp:revision>151</cp:revision>
  <cp:lastPrinted>2025-02-13T15:38:36Z</cp:lastPrinted>
  <dcterms:modified xsi:type="dcterms:W3CDTF">2025-03-17T17:29:39Z</dcterms:modified>
</cp:coreProperties>
</file>