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69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80" r:id="rId10"/>
    <p:sldId id="382" r:id="rId11"/>
    <p:sldId id="383" r:id="rId12"/>
    <p:sldId id="385" r:id="rId13"/>
    <p:sldId id="3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onotype Corsiva" panose="03010101010201010101" pitchFamily="66" charset="0"/>
      <p:italic r:id="rId28"/>
    </p:embeddedFont>
    <p:embeddedFont>
      <p:font typeface="Nixie One" panose="020B0604020202020204" charset="0"/>
      <p:regular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4D04C"/>
    <a:srgbClr val="99FF66"/>
    <a:srgbClr val="66FF33"/>
    <a:srgbClr val="FF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BE08E-68A0-4B22-A590-92037DA8B002}" type="doc">
      <dgm:prSet loTypeId="urn:microsoft.com/office/officeart/2008/layout/AccentedPicture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2EFFF680-EA8B-440D-8906-950C9A10D90A}">
      <dgm:prSet phldrT="[Texto]" custT="1"/>
      <dgm:spPr/>
      <dgm:t>
        <a:bodyPr/>
        <a:lstStyle/>
        <a:p>
          <a:pPr algn="ctr">
            <a:buClrTx/>
            <a:buSzTx/>
            <a:buFontTx/>
            <a:buNone/>
          </a:pPr>
          <a:endParaRPr lang="es-HN" sz="1400" b="1" dirty="0">
            <a:solidFill>
              <a:srgbClr val="0070C0"/>
            </a:solidFill>
            <a:effectLst/>
          </a:endParaRPr>
        </a:p>
      </dgm:t>
    </dgm:pt>
    <dgm:pt modelId="{E5809488-A6C5-45C8-898D-1C63DD730944}" type="parTrans" cxnId="{FDCECD35-171C-43CF-BF45-5A18D5E8BA59}">
      <dgm:prSet/>
      <dgm:spPr/>
      <dgm:t>
        <a:bodyPr/>
        <a:lstStyle/>
        <a:p>
          <a:pPr algn="just"/>
          <a:endParaRPr lang="es-HN" sz="1600"/>
        </a:p>
      </dgm:t>
    </dgm:pt>
    <dgm:pt modelId="{A660E752-874C-4B04-A51D-EC13DEA6306C}" type="sibTrans" cxnId="{FDCECD35-171C-43CF-BF45-5A18D5E8BA59}">
      <dgm:prSet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pPr algn="just"/>
          <a:endParaRPr lang="es-HN" sz="1600"/>
        </a:p>
      </dgm:t>
    </dgm:pt>
    <dgm:pt modelId="{46659717-EA35-4847-92F0-5412DA376A35}">
      <dgm:prSet phldrT="[Texto]" custT="1"/>
      <dgm:spPr/>
      <dgm:t>
        <a:bodyPr/>
        <a:lstStyle/>
        <a:p>
          <a:pPr algn="just"/>
          <a:r>
            <a:rPr lang="es-ES" sz="1400" dirty="0"/>
            <a:t>Los ciudadanos hondureños tenemos dignidad y derechos, no somos objetos, mercancías, NO pueden tratarnos como cosas.</a:t>
          </a:r>
          <a:endParaRPr lang="es-HN" sz="1400" dirty="0"/>
        </a:p>
      </dgm:t>
    </dgm:pt>
    <dgm:pt modelId="{0C474E28-EB57-4F76-8C60-43B7877A9D19}" type="parTrans" cxnId="{1E769DC6-B6FC-41A5-9B52-1EB6E340701C}">
      <dgm:prSet/>
      <dgm:spPr/>
      <dgm:t>
        <a:bodyPr/>
        <a:lstStyle/>
        <a:p>
          <a:pPr algn="just"/>
          <a:endParaRPr lang="es-HN" sz="1600"/>
        </a:p>
      </dgm:t>
    </dgm:pt>
    <dgm:pt modelId="{A219E872-4130-4239-8B6E-9CBFB9005CF7}" type="sibTrans" cxnId="{1E769DC6-B6FC-41A5-9B52-1EB6E340701C}">
      <dgm:prSet/>
      <dgm:spPr/>
      <dgm:t>
        <a:bodyPr/>
        <a:lstStyle/>
        <a:p>
          <a:pPr algn="just"/>
          <a:endParaRPr lang="es-HN" sz="1600"/>
        </a:p>
      </dgm:t>
    </dgm:pt>
    <dgm:pt modelId="{32D15D02-7EFA-4E0E-B3D8-F4E8CB1C421A}">
      <dgm:prSet custT="1"/>
      <dgm:spPr/>
      <dgm:t>
        <a:bodyPr/>
        <a:lstStyle/>
        <a:p>
          <a:pPr algn="just"/>
          <a:r>
            <a:rPr lang="es-ES" sz="1400" dirty="0"/>
            <a:t>Deben respetar nuestros derechos desde nuestro nacimiento hasta nuestra muerte.</a:t>
          </a:r>
          <a:endParaRPr lang="es-HN" sz="1400" dirty="0"/>
        </a:p>
      </dgm:t>
    </dgm:pt>
    <dgm:pt modelId="{5A1FCC57-1266-4309-B12B-A198B3947D7D}" type="parTrans" cxnId="{204A262C-39E2-479F-BE9A-5E9021690518}">
      <dgm:prSet/>
      <dgm:spPr/>
      <dgm:t>
        <a:bodyPr/>
        <a:lstStyle/>
        <a:p>
          <a:pPr algn="just"/>
          <a:endParaRPr lang="es-HN" sz="1600"/>
        </a:p>
      </dgm:t>
    </dgm:pt>
    <dgm:pt modelId="{58F02F21-4200-4856-8FA3-0A084383415F}" type="sibTrans" cxnId="{204A262C-39E2-479F-BE9A-5E9021690518}">
      <dgm:prSet/>
      <dgm:spPr/>
      <dgm:t>
        <a:bodyPr/>
        <a:lstStyle/>
        <a:p>
          <a:pPr algn="just"/>
          <a:endParaRPr lang="es-HN" sz="1600"/>
        </a:p>
      </dgm:t>
    </dgm:pt>
    <dgm:pt modelId="{A16967D2-4BAF-44F4-AE04-F0767EC005BF}">
      <dgm:prSet custT="1"/>
      <dgm:spPr/>
      <dgm:t>
        <a:bodyPr/>
        <a:lstStyle/>
        <a:p>
          <a:pPr algn="just"/>
          <a:r>
            <a:rPr lang="es-ES" sz="1400" dirty="0"/>
            <a:t>Deben tratar a cada hondureño (a) como un fin en si mismo, como lo más valioso e importante.</a:t>
          </a:r>
          <a:endParaRPr lang="es-HN" sz="1400" dirty="0"/>
        </a:p>
      </dgm:t>
    </dgm:pt>
    <dgm:pt modelId="{A74DC207-F8E8-4C58-9D30-866BC3B02D3F}" type="parTrans" cxnId="{192CABD2-6ECA-4279-A145-C9C0991F86C1}">
      <dgm:prSet/>
      <dgm:spPr/>
      <dgm:t>
        <a:bodyPr/>
        <a:lstStyle/>
        <a:p>
          <a:pPr algn="just"/>
          <a:endParaRPr lang="es-HN" sz="1600"/>
        </a:p>
      </dgm:t>
    </dgm:pt>
    <dgm:pt modelId="{A59872F4-BE34-4BBC-B95D-23B2475B1E3B}" type="sibTrans" cxnId="{192CABD2-6ECA-4279-A145-C9C0991F86C1}">
      <dgm:prSet/>
      <dgm:spPr/>
      <dgm:t>
        <a:bodyPr/>
        <a:lstStyle/>
        <a:p>
          <a:pPr algn="just"/>
          <a:endParaRPr lang="es-HN" sz="1600"/>
        </a:p>
      </dgm:t>
    </dgm:pt>
    <dgm:pt modelId="{3D2D9B6B-AA94-454C-B565-8C3E95B88F40}">
      <dgm:prSet custT="1"/>
      <dgm:spPr/>
      <dgm:t>
        <a:bodyPr/>
        <a:lstStyle/>
        <a:p>
          <a:pPr algn="just"/>
          <a:r>
            <a:rPr lang="es-ES" sz="1400" dirty="0"/>
            <a:t>Los hondureños NO deben ser utilizados para que otras personas lleguen a posiciones de poder, las cosas se utilizan , las personas NO.</a:t>
          </a:r>
          <a:endParaRPr lang="es-HN" sz="1400" dirty="0"/>
        </a:p>
      </dgm:t>
    </dgm:pt>
    <dgm:pt modelId="{8571DBC4-799F-469F-9A0C-266C49315303}" type="parTrans" cxnId="{F6FA83AF-8019-42B1-A83C-06994630305C}">
      <dgm:prSet/>
      <dgm:spPr/>
      <dgm:t>
        <a:bodyPr/>
        <a:lstStyle/>
        <a:p>
          <a:pPr algn="just"/>
          <a:endParaRPr lang="es-HN" sz="1600"/>
        </a:p>
      </dgm:t>
    </dgm:pt>
    <dgm:pt modelId="{1688C901-9599-4483-B232-E8E58EA22ECE}" type="sibTrans" cxnId="{F6FA83AF-8019-42B1-A83C-06994630305C}">
      <dgm:prSet/>
      <dgm:spPr/>
      <dgm:t>
        <a:bodyPr/>
        <a:lstStyle/>
        <a:p>
          <a:pPr algn="just"/>
          <a:endParaRPr lang="es-HN" sz="1600"/>
        </a:p>
      </dgm:t>
    </dgm:pt>
    <dgm:pt modelId="{73D3C4BA-6C78-4F36-B59C-628DDD0FC550}">
      <dgm:prSet custT="1"/>
      <dgm:spPr/>
      <dgm:t>
        <a:bodyPr/>
        <a:lstStyle/>
        <a:p>
          <a:pPr algn="just"/>
          <a:r>
            <a:rPr lang="es-ES" sz="1400" dirty="0"/>
            <a:t>Cuando se instrumentaliza a las personas se les hace vulnerables a la violación de sus derechos. </a:t>
          </a:r>
          <a:endParaRPr lang="es-HN" sz="1400" dirty="0"/>
        </a:p>
      </dgm:t>
    </dgm:pt>
    <dgm:pt modelId="{D1164DF3-642F-4CDB-B281-E59F15C8F361}" type="parTrans" cxnId="{399C5D13-DE19-40B4-AA68-AE9959E7B215}">
      <dgm:prSet/>
      <dgm:spPr/>
      <dgm:t>
        <a:bodyPr/>
        <a:lstStyle/>
        <a:p>
          <a:pPr algn="just"/>
          <a:endParaRPr lang="es-HN" sz="1600"/>
        </a:p>
      </dgm:t>
    </dgm:pt>
    <dgm:pt modelId="{A27EADEB-1A45-40E8-BC83-4F2B6D34D0E2}" type="sibTrans" cxnId="{399C5D13-DE19-40B4-AA68-AE9959E7B215}">
      <dgm:prSet/>
      <dgm:spPr/>
      <dgm:t>
        <a:bodyPr/>
        <a:lstStyle/>
        <a:p>
          <a:pPr algn="just"/>
          <a:endParaRPr lang="es-HN" sz="1600"/>
        </a:p>
      </dgm:t>
    </dgm:pt>
    <dgm:pt modelId="{A1AC2427-F11A-43F1-B873-4643E51D5AE5}" type="pres">
      <dgm:prSet presAssocID="{87ABE08E-68A0-4B22-A590-92037DA8B002}" presName="Name0" presStyleCnt="0">
        <dgm:presLayoutVars>
          <dgm:dir/>
        </dgm:presLayoutVars>
      </dgm:prSet>
      <dgm:spPr/>
    </dgm:pt>
    <dgm:pt modelId="{0A23B96F-7851-46A9-B8E4-20D10FB6F4FA}" type="pres">
      <dgm:prSet presAssocID="{A660E752-874C-4B04-A51D-EC13DEA6306C}" presName="picture_1" presStyleLbl="bgImgPlace1" presStyleIdx="0" presStyleCnt="1"/>
      <dgm:spPr/>
    </dgm:pt>
    <dgm:pt modelId="{FAD71E47-B23E-47EA-B2B5-8D30A24D5CA0}" type="pres">
      <dgm:prSet presAssocID="{2EFFF680-EA8B-440D-8906-950C9A10D90A}" presName="text_1" presStyleLbl="node1" presStyleIdx="0" presStyleCnt="0">
        <dgm:presLayoutVars>
          <dgm:bulletEnabled val="1"/>
        </dgm:presLayoutVars>
      </dgm:prSet>
      <dgm:spPr/>
    </dgm:pt>
    <dgm:pt modelId="{7D617166-40D1-4D3D-8BED-11F11A63B36F}" type="pres">
      <dgm:prSet presAssocID="{87ABE08E-68A0-4B22-A590-92037DA8B002}" presName="linV" presStyleCnt="0"/>
      <dgm:spPr/>
    </dgm:pt>
    <dgm:pt modelId="{95B86A0E-755C-4A59-9AF8-B477E5046527}" type="pres">
      <dgm:prSet presAssocID="{46659717-EA35-4847-92F0-5412DA376A35}" presName="pair" presStyleCnt="0"/>
      <dgm:spPr/>
    </dgm:pt>
    <dgm:pt modelId="{8569B7ED-47ED-4AE8-BFE7-6DB024D9213C}" type="pres">
      <dgm:prSet presAssocID="{46659717-EA35-4847-92F0-5412DA376A35}" presName="spaceH" presStyleLbl="node1" presStyleIdx="0" presStyleCnt="0"/>
      <dgm:spPr/>
    </dgm:pt>
    <dgm:pt modelId="{55CF0813-FB97-4C21-ADDB-2E97EE23E60B}" type="pres">
      <dgm:prSet presAssocID="{46659717-EA35-4847-92F0-5412DA376A35}" presName="desPictures" presStyleLbl="alignImgPlace1" presStyleIdx="0" presStyleCnt="5"/>
      <dgm:spPr/>
    </dgm:pt>
    <dgm:pt modelId="{CB8619F6-EFF0-4F13-A5E4-10FA6B4A72C3}" type="pres">
      <dgm:prSet presAssocID="{46659717-EA35-4847-92F0-5412DA376A35}" presName="desTextWrapper" presStyleCnt="0"/>
      <dgm:spPr/>
    </dgm:pt>
    <dgm:pt modelId="{C8BEC67A-B01F-41F8-884D-358B8B120B25}" type="pres">
      <dgm:prSet presAssocID="{46659717-EA35-4847-92F0-5412DA376A35}" presName="desText" presStyleLbl="revTx" presStyleIdx="0" presStyleCnt="5">
        <dgm:presLayoutVars>
          <dgm:bulletEnabled val="1"/>
        </dgm:presLayoutVars>
      </dgm:prSet>
      <dgm:spPr/>
    </dgm:pt>
    <dgm:pt modelId="{1EF79A16-2004-46E5-A0F0-23EAFD269805}" type="pres">
      <dgm:prSet presAssocID="{A219E872-4130-4239-8B6E-9CBFB9005CF7}" presName="spaceV" presStyleCnt="0"/>
      <dgm:spPr/>
    </dgm:pt>
    <dgm:pt modelId="{9349BD37-905A-4EEB-B9B5-EB10B393864C}" type="pres">
      <dgm:prSet presAssocID="{32D15D02-7EFA-4E0E-B3D8-F4E8CB1C421A}" presName="pair" presStyleCnt="0"/>
      <dgm:spPr/>
    </dgm:pt>
    <dgm:pt modelId="{4C795A7B-4A31-4B08-BD2F-B12DDE84A92E}" type="pres">
      <dgm:prSet presAssocID="{32D15D02-7EFA-4E0E-B3D8-F4E8CB1C421A}" presName="spaceH" presStyleLbl="node1" presStyleIdx="0" presStyleCnt="0"/>
      <dgm:spPr/>
    </dgm:pt>
    <dgm:pt modelId="{82E970BE-BEF2-487B-AC6F-D3446350F0C4}" type="pres">
      <dgm:prSet presAssocID="{32D15D02-7EFA-4E0E-B3D8-F4E8CB1C421A}" presName="desPictures" presStyleLbl="alignImgPlace1" presStyleIdx="1" presStyleCnt="5"/>
      <dgm:spPr/>
    </dgm:pt>
    <dgm:pt modelId="{50619637-B197-4D81-A654-E2A669568D37}" type="pres">
      <dgm:prSet presAssocID="{32D15D02-7EFA-4E0E-B3D8-F4E8CB1C421A}" presName="desTextWrapper" presStyleCnt="0"/>
      <dgm:spPr/>
    </dgm:pt>
    <dgm:pt modelId="{E95B4B11-6EA4-4185-97FC-03DE7217E57E}" type="pres">
      <dgm:prSet presAssocID="{32D15D02-7EFA-4E0E-B3D8-F4E8CB1C421A}" presName="desText" presStyleLbl="revTx" presStyleIdx="1" presStyleCnt="5">
        <dgm:presLayoutVars>
          <dgm:bulletEnabled val="1"/>
        </dgm:presLayoutVars>
      </dgm:prSet>
      <dgm:spPr/>
    </dgm:pt>
    <dgm:pt modelId="{9CC9DD0F-7D69-4D30-8D01-E913C4ACBA57}" type="pres">
      <dgm:prSet presAssocID="{58F02F21-4200-4856-8FA3-0A084383415F}" presName="spaceV" presStyleCnt="0"/>
      <dgm:spPr/>
    </dgm:pt>
    <dgm:pt modelId="{12A6FE8D-D459-4532-8D52-A92F3332F802}" type="pres">
      <dgm:prSet presAssocID="{A16967D2-4BAF-44F4-AE04-F0767EC005BF}" presName="pair" presStyleCnt="0"/>
      <dgm:spPr/>
    </dgm:pt>
    <dgm:pt modelId="{0F0DCB85-E8D5-4393-A221-56BFCC6F41DA}" type="pres">
      <dgm:prSet presAssocID="{A16967D2-4BAF-44F4-AE04-F0767EC005BF}" presName="spaceH" presStyleLbl="node1" presStyleIdx="0" presStyleCnt="0"/>
      <dgm:spPr/>
    </dgm:pt>
    <dgm:pt modelId="{522A1D58-BCC1-4EE8-9B1B-C691F97B25AC}" type="pres">
      <dgm:prSet presAssocID="{A16967D2-4BAF-44F4-AE04-F0767EC005BF}" presName="desPictures" presStyleLbl="alignImgPlace1" presStyleIdx="2" presStyleCnt="5"/>
      <dgm:spPr/>
    </dgm:pt>
    <dgm:pt modelId="{DA6F4EBC-8DD6-4DBB-8D59-B2675C586873}" type="pres">
      <dgm:prSet presAssocID="{A16967D2-4BAF-44F4-AE04-F0767EC005BF}" presName="desTextWrapper" presStyleCnt="0"/>
      <dgm:spPr/>
    </dgm:pt>
    <dgm:pt modelId="{43091EB9-3FB1-48D4-BE36-59A401F04FEC}" type="pres">
      <dgm:prSet presAssocID="{A16967D2-4BAF-44F4-AE04-F0767EC005BF}" presName="desText" presStyleLbl="revTx" presStyleIdx="2" presStyleCnt="5">
        <dgm:presLayoutVars>
          <dgm:bulletEnabled val="1"/>
        </dgm:presLayoutVars>
      </dgm:prSet>
      <dgm:spPr/>
    </dgm:pt>
    <dgm:pt modelId="{B2E035A6-8CB8-4964-A309-7102922CB8BE}" type="pres">
      <dgm:prSet presAssocID="{A59872F4-BE34-4BBC-B95D-23B2475B1E3B}" presName="spaceV" presStyleCnt="0"/>
      <dgm:spPr/>
    </dgm:pt>
    <dgm:pt modelId="{AD7372BB-6D53-4A77-AC47-36D496F3B942}" type="pres">
      <dgm:prSet presAssocID="{3D2D9B6B-AA94-454C-B565-8C3E95B88F40}" presName="pair" presStyleCnt="0"/>
      <dgm:spPr/>
    </dgm:pt>
    <dgm:pt modelId="{B9CBFFF5-FCFE-483D-ADCD-6F605731C182}" type="pres">
      <dgm:prSet presAssocID="{3D2D9B6B-AA94-454C-B565-8C3E95B88F40}" presName="spaceH" presStyleLbl="node1" presStyleIdx="0" presStyleCnt="0"/>
      <dgm:spPr/>
    </dgm:pt>
    <dgm:pt modelId="{4196E5E4-BBB1-48CE-B5FE-0610EDD35279}" type="pres">
      <dgm:prSet presAssocID="{3D2D9B6B-AA94-454C-B565-8C3E95B88F40}" presName="desPictures" presStyleLbl="alignImgPlace1" presStyleIdx="3" presStyleCnt="5"/>
      <dgm:spPr/>
    </dgm:pt>
    <dgm:pt modelId="{EAF9EF33-E8F0-4D78-9BB5-67D210E1DB64}" type="pres">
      <dgm:prSet presAssocID="{3D2D9B6B-AA94-454C-B565-8C3E95B88F40}" presName="desTextWrapper" presStyleCnt="0"/>
      <dgm:spPr/>
    </dgm:pt>
    <dgm:pt modelId="{32A9CE4F-7C48-44D2-AC51-3B2726D2CE2F}" type="pres">
      <dgm:prSet presAssocID="{3D2D9B6B-AA94-454C-B565-8C3E95B88F40}" presName="desText" presStyleLbl="revTx" presStyleIdx="3" presStyleCnt="5">
        <dgm:presLayoutVars>
          <dgm:bulletEnabled val="1"/>
        </dgm:presLayoutVars>
      </dgm:prSet>
      <dgm:spPr/>
    </dgm:pt>
    <dgm:pt modelId="{2E83B72A-34E0-4FF9-BB79-7532112338D6}" type="pres">
      <dgm:prSet presAssocID="{1688C901-9599-4483-B232-E8E58EA22ECE}" presName="spaceV" presStyleCnt="0"/>
      <dgm:spPr/>
    </dgm:pt>
    <dgm:pt modelId="{A746A084-69D3-4C11-BD99-30AF18909BF5}" type="pres">
      <dgm:prSet presAssocID="{73D3C4BA-6C78-4F36-B59C-628DDD0FC550}" presName="pair" presStyleCnt="0"/>
      <dgm:spPr/>
    </dgm:pt>
    <dgm:pt modelId="{0CBF9C3B-5E84-45E5-AFAC-47B9322C359C}" type="pres">
      <dgm:prSet presAssocID="{73D3C4BA-6C78-4F36-B59C-628DDD0FC550}" presName="spaceH" presStyleLbl="node1" presStyleIdx="0" presStyleCnt="0"/>
      <dgm:spPr/>
    </dgm:pt>
    <dgm:pt modelId="{D6759721-8664-46BB-B1A0-FE6F10205156}" type="pres">
      <dgm:prSet presAssocID="{73D3C4BA-6C78-4F36-B59C-628DDD0FC550}" presName="desPictures" presStyleLbl="alignImgPlace1" presStyleIdx="4" presStyleCnt="5"/>
      <dgm:spPr/>
    </dgm:pt>
    <dgm:pt modelId="{81485D0B-C8B4-4EA5-9BA1-7E70C791B272}" type="pres">
      <dgm:prSet presAssocID="{73D3C4BA-6C78-4F36-B59C-628DDD0FC550}" presName="desTextWrapper" presStyleCnt="0"/>
      <dgm:spPr/>
    </dgm:pt>
    <dgm:pt modelId="{62D43066-5DE7-4DEC-9F54-DD75EA05493D}" type="pres">
      <dgm:prSet presAssocID="{73D3C4BA-6C78-4F36-B59C-628DDD0FC550}" presName="desText" presStyleLbl="revTx" presStyleIdx="4" presStyleCnt="5">
        <dgm:presLayoutVars>
          <dgm:bulletEnabled val="1"/>
        </dgm:presLayoutVars>
      </dgm:prSet>
      <dgm:spPr/>
    </dgm:pt>
    <dgm:pt modelId="{1A3A579D-E1E8-4668-94A1-9B42465596C2}" type="pres">
      <dgm:prSet presAssocID="{87ABE08E-68A0-4B22-A590-92037DA8B002}" presName="maxNode" presStyleCnt="0"/>
      <dgm:spPr/>
    </dgm:pt>
    <dgm:pt modelId="{E2787CA6-0F8B-4CA7-98AA-AC4BC78F28EB}" type="pres">
      <dgm:prSet presAssocID="{87ABE08E-68A0-4B22-A590-92037DA8B002}" presName="Name33" presStyleCnt="0"/>
      <dgm:spPr/>
    </dgm:pt>
  </dgm:ptLst>
  <dgm:cxnLst>
    <dgm:cxn modelId="{3B59F410-BB89-4BB4-ABE1-99A2913A1831}" type="presOf" srcId="{3D2D9B6B-AA94-454C-B565-8C3E95B88F40}" destId="{32A9CE4F-7C48-44D2-AC51-3B2726D2CE2F}" srcOrd="0" destOrd="0" presId="urn:microsoft.com/office/officeart/2008/layout/AccentedPicture"/>
    <dgm:cxn modelId="{399C5D13-DE19-40B4-AA68-AE9959E7B215}" srcId="{87ABE08E-68A0-4B22-A590-92037DA8B002}" destId="{73D3C4BA-6C78-4F36-B59C-628DDD0FC550}" srcOrd="5" destOrd="0" parTransId="{D1164DF3-642F-4CDB-B281-E59F15C8F361}" sibTransId="{A27EADEB-1A45-40E8-BC83-4F2B6D34D0E2}"/>
    <dgm:cxn modelId="{01DFEE29-2057-4B39-AC12-CA0427DE321F}" type="presOf" srcId="{A16967D2-4BAF-44F4-AE04-F0767EC005BF}" destId="{43091EB9-3FB1-48D4-BE36-59A401F04FEC}" srcOrd="0" destOrd="0" presId="urn:microsoft.com/office/officeart/2008/layout/AccentedPicture"/>
    <dgm:cxn modelId="{204A262C-39E2-479F-BE9A-5E9021690518}" srcId="{87ABE08E-68A0-4B22-A590-92037DA8B002}" destId="{32D15D02-7EFA-4E0E-B3D8-F4E8CB1C421A}" srcOrd="2" destOrd="0" parTransId="{5A1FCC57-1266-4309-B12B-A198B3947D7D}" sibTransId="{58F02F21-4200-4856-8FA3-0A084383415F}"/>
    <dgm:cxn modelId="{FDCECD35-171C-43CF-BF45-5A18D5E8BA59}" srcId="{87ABE08E-68A0-4B22-A590-92037DA8B002}" destId="{2EFFF680-EA8B-440D-8906-950C9A10D90A}" srcOrd="0" destOrd="0" parTransId="{E5809488-A6C5-45C8-898D-1C63DD730944}" sibTransId="{A660E752-874C-4B04-A51D-EC13DEA6306C}"/>
    <dgm:cxn modelId="{C5BF0B71-226D-493E-AAC5-25D3E998E9DC}" type="presOf" srcId="{32D15D02-7EFA-4E0E-B3D8-F4E8CB1C421A}" destId="{E95B4B11-6EA4-4185-97FC-03DE7217E57E}" srcOrd="0" destOrd="0" presId="urn:microsoft.com/office/officeart/2008/layout/AccentedPicture"/>
    <dgm:cxn modelId="{01F36D76-4208-4CD8-BA2B-CF23AE12C3F6}" type="presOf" srcId="{A660E752-874C-4B04-A51D-EC13DEA6306C}" destId="{0A23B96F-7851-46A9-B8E4-20D10FB6F4FA}" srcOrd="0" destOrd="0" presId="urn:microsoft.com/office/officeart/2008/layout/AccentedPicture"/>
    <dgm:cxn modelId="{EEEB9778-8DE0-4592-91FD-F639D914D0DD}" type="presOf" srcId="{2EFFF680-EA8B-440D-8906-950C9A10D90A}" destId="{FAD71E47-B23E-47EA-B2B5-8D30A24D5CA0}" srcOrd="0" destOrd="0" presId="urn:microsoft.com/office/officeart/2008/layout/AccentedPicture"/>
    <dgm:cxn modelId="{9418F878-CFAC-4725-A4A7-BA7FE1F920F9}" type="presOf" srcId="{73D3C4BA-6C78-4F36-B59C-628DDD0FC550}" destId="{62D43066-5DE7-4DEC-9F54-DD75EA05493D}" srcOrd="0" destOrd="0" presId="urn:microsoft.com/office/officeart/2008/layout/AccentedPicture"/>
    <dgm:cxn modelId="{54742AAB-EBE0-456F-9386-DB318736D634}" type="presOf" srcId="{46659717-EA35-4847-92F0-5412DA376A35}" destId="{C8BEC67A-B01F-41F8-884D-358B8B120B25}" srcOrd="0" destOrd="0" presId="urn:microsoft.com/office/officeart/2008/layout/AccentedPicture"/>
    <dgm:cxn modelId="{F6FA83AF-8019-42B1-A83C-06994630305C}" srcId="{87ABE08E-68A0-4B22-A590-92037DA8B002}" destId="{3D2D9B6B-AA94-454C-B565-8C3E95B88F40}" srcOrd="4" destOrd="0" parTransId="{8571DBC4-799F-469F-9A0C-266C49315303}" sibTransId="{1688C901-9599-4483-B232-E8E58EA22ECE}"/>
    <dgm:cxn modelId="{7496B2B8-9F83-4A1D-AE25-967F0F25A4A4}" type="presOf" srcId="{87ABE08E-68A0-4B22-A590-92037DA8B002}" destId="{A1AC2427-F11A-43F1-B873-4643E51D5AE5}" srcOrd="0" destOrd="0" presId="urn:microsoft.com/office/officeart/2008/layout/AccentedPicture"/>
    <dgm:cxn modelId="{1E769DC6-B6FC-41A5-9B52-1EB6E340701C}" srcId="{87ABE08E-68A0-4B22-A590-92037DA8B002}" destId="{46659717-EA35-4847-92F0-5412DA376A35}" srcOrd="1" destOrd="0" parTransId="{0C474E28-EB57-4F76-8C60-43B7877A9D19}" sibTransId="{A219E872-4130-4239-8B6E-9CBFB9005CF7}"/>
    <dgm:cxn modelId="{192CABD2-6ECA-4279-A145-C9C0991F86C1}" srcId="{87ABE08E-68A0-4B22-A590-92037DA8B002}" destId="{A16967D2-4BAF-44F4-AE04-F0767EC005BF}" srcOrd="3" destOrd="0" parTransId="{A74DC207-F8E8-4C58-9D30-866BC3B02D3F}" sibTransId="{A59872F4-BE34-4BBC-B95D-23B2475B1E3B}"/>
    <dgm:cxn modelId="{058FF75A-8BA3-482F-8B98-421313DD704F}" type="presParOf" srcId="{A1AC2427-F11A-43F1-B873-4643E51D5AE5}" destId="{0A23B96F-7851-46A9-B8E4-20D10FB6F4FA}" srcOrd="0" destOrd="0" presId="urn:microsoft.com/office/officeart/2008/layout/AccentedPicture"/>
    <dgm:cxn modelId="{F5B7BA41-017B-4797-953E-7D181FF41EDE}" type="presParOf" srcId="{A1AC2427-F11A-43F1-B873-4643E51D5AE5}" destId="{FAD71E47-B23E-47EA-B2B5-8D30A24D5CA0}" srcOrd="1" destOrd="0" presId="urn:microsoft.com/office/officeart/2008/layout/AccentedPicture"/>
    <dgm:cxn modelId="{F4EF8CC6-C285-49D9-AA5B-0C308AA32C7C}" type="presParOf" srcId="{A1AC2427-F11A-43F1-B873-4643E51D5AE5}" destId="{7D617166-40D1-4D3D-8BED-11F11A63B36F}" srcOrd="2" destOrd="0" presId="urn:microsoft.com/office/officeart/2008/layout/AccentedPicture"/>
    <dgm:cxn modelId="{ED9D7A96-2DDD-4E2F-8B0E-9A602E5118F9}" type="presParOf" srcId="{7D617166-40D1-4D3D-8BED-11F11A63B36F}" destId="{95B86A0E-755C-4A59-9AF8-B477E5046527}" srcOrd="0" destOrd="0" presId="urn:microsoft.com/office/officeart/2008/layout/AccentedPicture"/>
    <dgm:cxn modelId="{EFE1D7E5-94E9-4E41-A736-30A92FD05DF6}" type="presParOf" srcId="{95B86A0E-755C-4A59-9AF8-B477E5046527}" destId="{8569B7ED-47ED-4AE8-BFE7-6DB024D9213C}" srcOrd="0" destOrd="0" presId="urn:microsoft.com/office/officeart/2008/layout/AccentedPicture"/>
    <dgm:cxn modelId="{4DACC9E9-416C-466E-91FA-DF84888AD643}" type="presParOf" srcId="{95B86A0E-755C-4A59-9AF8-B477E5046527}" destId="{55CF0813-FB97-4C21-ADDB-2E97EE23E60B}" srcOrd="1" destOrd="0" presId="urn:microsoft.com/office/officeart/2008/layout/AccentedPicture"/>
    <dgm:cxn modelId="{B76C94B8-D352-463A-AB10-116862317EA3}" type="presParOf" srcId="{95B86A0E-755C-4A59-9AF8-B477E5046527}" destId="{CB8619F6-EFF0-4F13-A5E4-10FA6B4A72C3}" srcOrd="2" destOrd="0" presId="urn:microsoft.com/office/officeart/2008/layout/AccentedPicture"/>
    <dgm:cxn modelId="{461C1A03-46AF-4BC6-92B5-43DB50697772}" type="presParOf" srcId="{CB8619F6-EFF0-4F13-A5E4-10FA6B4A72C3}" destId="{C8BEC67A-B01F-41F8-884D-358B8B120B25}" srcOrd="0" destOrd="0" presId="urn:microsoft.com/office/officeart/2008/layout/AccentedPicture"/>
    <dgm:cxn modelId="{4F75A0F3-E5C2-46E4-81CC-2C4D486652E9}" type="presParOf" srcId="{7D617166-40D1-4D3D-8BED-11F11A63B36F}" destId="{1EF79A16-2004-46E5-A0F0-23EAFD269805}" srcOrd="1" destOrd="0" presId="urn:microsoft.com/office/officeart/2008/layout/AccentedPicture"/>
    <dgm:cxn modelId="{EFE985BA-DE33-406C-AA90-8C3F5DCDD63E}" type="presParOf" srcId="{7D617166-40D1-4D3D-8BED-11F11A63B36F}" destId="{9349BD37-905A-4EEB-B9B5-EB10B393864C}" srcOrd="2" destOrd="0" presId="urn:microsoft.com/office/officeart/2008/layout/AccentedPicture"/>
    <dgm:cxn modelId="{682C2279-F279-4EFD-A1FE-B25231D97536}" type="presParOf" srcId="{9349BD37-905A-4EEB-B9B5-EB10B393864C}" destId="{4C795A7B-4A31-4B08-BD2F-B12DDE84A92E}" srcOrd="0" destOrd="0" presId="urn:microsoft.com/office/officeart/2008/layout/AccentedPicture"/>
    <dgm:cxn modelId="{C4AB28CB-EB75-4496-AE21-9F3E0F1DF745}" type="presParOf" srcId="{9349BD37-905A-4EEB-B9B5-EB10B393864C}" destId="{82E970BE-BEF2-487B-AC6F-D3446350F0C4}" srcOrd="1" destOrd="0" presId="urn:microsoft.com/office/officeart/2008/layout/AccentedPicture"/>
    <dgm:cxn modelId="{189ADB2E-DB1E-4DE9-AA63-633ADDDB219F}" type="presParOf" srcId="{9349BD37-905A-4EEB-B9B5-EB10B393864C}" destId="{50619637-B197-4D81-A654-E2A669568D37}" srcOrd="2" destOrd="0" presId="urn:microsoft.com/office/officeart/2008/layout/AccentedPicture"/>
    <dgm:cxn modelId="{29B873EE-2DE8-4F9E-99C4-F6B3C5528F74}" type="presParOf" srcId="{50619637-B197-4D81-A654-E2A669568D37}" destId="{E95B4B11-6EA4-4185-97FC-03DE7217E57E}" srcOrd="0" destOrd="0" presId="urn:microsoft.com/office/officeart/2008/layout/AccentedPicture"/>
    <dgm:cxn modelId="{84839B73-40DA-49DB-85E4-C860197E285F}" type="presParOf" srcId="{7D617166-40D1-4D3D-8BED-11F11A63B36F}" destId="{9CC9DD0F-7D69-4D30-8D01-E913C4ACBA57}" srcOrd="3" destOrd="0" presId="urn:microsoft.com/office/officeart/2008/layout/AccentedPicture"/>
    <dgm:cxn modelId="{744380BE-2D3D-4734-9417-9DE6C7D01122}" type="presParOf" srcId="{7D617166-40D1-4D3D-8BED-11F11A63B36F}" destId="{12A6FE8D-D459-4532-8D52-A92F3332F802}" srcOrd="4" destOrd="0" presId="urn:microsoft.com/office/officeart/2008/layout/AccentedPicture"/>
    <dgm:cxn modelId="{CB204CF9-0817-4BCE-854C-EB91301CBBFF}" type="presParOf" srcId="{12A6FE8D-D459-4532-8D52-A92F3332F802}" destId="{0F0DCB85-E8D5-4393-A221-56BFCC6F41DA}" srcOrd="0" destOrd="0" presId="urn:microsoft.com/office/officeart/2008/layout/AccentedPicture"/>
    <dgm:cxn modelId="{6E3DBBB9-883D-435E-8D45-991896D332FA}" type="presParOf" srcId="{12A6FE8D-D459-4532-8D52-A92F3332F802}" destId="{522A1D58-BCC1-4EE8-9B1B-C691F97B25AC}" srcOrd="1" destOrd="0" presId="urn:microsoft.com/office/officeart/2008/layout/AccentedPicture"/>
    <dgm:cxn modelId="{074F29C0-6D16-47DD-899C-BA8229A4B627}" type="presParOf" srcId="{12A6FE8D-D459-4532-8D52-A92F3332F802}" destId="{DA6F4EBC-8DD6-4DBB-8D59-B2675C586873}" srcOrd="2" destOrd="0" presId="urn:microsoft.com/office/officeart/2008/layout/AccentedPicture"/>
    <dgm:cxn modelId="{BAC86F28-F0E3-4B49-B027-472EA8A85476}" type="presParOf" srcId="{DA6F4EBC-8DD6-4DBB-8D59-B2675C586873}" destId="{43091EB9-3FB1-48D4-BE36-59A401F04FEC}" srcOrd="0" destOrd="0" presId="urn:microsoft.com/office/officeart/2008/layout/AccentedPicture"/>
    <dgm:cxn modelId="{CE3F7BF6-2FC9-4CDE-A625-DAD7373346A4}" type="presParOf" srcId="{7D617166-40D1-4D3D-8BED-11F11A63B36F}" destId="{B2E035A6-8CB8-4964-A309-7102922CB8BE}" srcOrd="5" destOrd="0" presId="urn:microsoft.com/office/officeart/2008/layout/AccentedPicture"/>
    <dgm:cxn modelId="{5E81CD6B-7AEF-4BA3-9BEE-D8CB95CE604F}" type="presParOf" srcId="{7D617166-40D1-4D3D-8BED-11F11A63B36F}" destId="{AD7372BB-6D53-4A77-AC47-36D496F3B942}" srcOrd="6" destOrd="0" presId="urn:microsoft.com/office/officeart/2008/layout/AccentedPicture"/>
    <dgm:cxn modelId="{0173ACFE-9B12-4005-8D82-C416F312D151}" type="presParOf" srcId="{AD7372BB-6D53-4A77-AC47-36D496F3B942}" destId="{B9CBFFF5-FCFE-483D-ADCD-6F605731C182}" srcOrd="0" destOrd="0" presId="urn:microsoft.com/office/officeart/2008/layout/AccentedPicture"/>
    <dgm:cxn modelId="{BBD35088-A0E5-4D52-8350-C5C5C96F6861}" type="presParOf" srcId="{AD7372BB-6D53-4A77-AC47-36D496F3B942}" destId="{4196E5E4-BBB1-48CE-B5FE-0610EDD35279}" srcOrd="1" destOrd="0" presId="urn:microsoft.com/office/officeart/2008/layout/AccentedPicture"/>
    <dgm:cxn modelId="{13CACABD-81C7-4499-9702-945A4AB6F4C7}" type="presParOf" srcId="{AD7372BB-6D53-4A77-AC47-36D496F3B942}" destId="{EAF9EF33-E8F0-4D78-9BB5-67D210E1DB64}" srcOrd="2" destOrd="0" presId="urn:microsoft.com/office/officeart/2008/layout/AccentedPicture"/>
    <dgm:cxn modelId="{089FADA7-7DE2-41CC-8CA7-0D20EBB7052A}" type="presParOf" srcId="{EAF9EF33-E8F0-4D78-9BB5-67D210E1DB64}" destId="{32A9CE4F-7C48-44D2-AC51-3B2726D2CE2F}" srcOrd="0" destOrd="0" presId="urn:microsoft.com/office/officeart/2008/layout/AccentedPicture"/>
    <dgm:cxn modelId="{EE2A66A5-379A-453E-A664-1C8824D3D2E1}" type="presParOf" srcId="{7D617166-40D1-4D3D-8BED-11F11A63B36F}" destId="{2E83B72A-34E0-4FF9-BB79-7532112338D6}" srcOrd="7" destOrd="0" presId="urn:microsoft.com/office/officeart/2008/layout/AccentedPicture"/>
    <dgm:cxn modelId="{03622BD0-EB8F-4C98-9378-28629361E73B}" type="presParOf" srcId="{7D617166-40D1-4D3D-8BED-11F11A63B36F}" destId="{A746A084-69D3-4C11-BD99-30AF18909BF5}" srcOrd="8" destOrd="0" presId="urn:microsoft.com/office/officeart/2008/layout/AccentedPicture"/>
    <dgm:cxn modelId="{76700E5B-AA72-43BA-8249-6E81717B124D}" type="presParOf" srcId="{A746A084-69D3-4C11-BD99-30AF18909BF5}" destId="{0CBF9C3B-5E84-45E5-AFAC-47B9322C359C}" srcOrd="0" destOrd="0" presId="urn:microsoft.com/office/officeart/2008/layout/AccentedPicture"/>
    <dgm:cxn modelId="{94160A39-1F5C-4B6C-937B-C7E717A3EB0A}" type="presParOf" srcId="{A746A084-69D3-4C11-BD99-30AF18909BF5}" destId="{D6759721-8664-46BB-B1A0-FE6F10205156}" srcOrd="1" destOrd="0" presId="urn:microsoft.com/office/officeart/2008/layout/AccentedPicture"/>
    <dgm:cxn modelId="{B7ECEA4B-8350-4801-9DCB-16C8AE574D42}" type="presParOf" srcId="{A746A084-69D3-4C11-BD99-30AF18909BF5}" destId="{81485D0B-C8B4-4EA5-9BA1-7E70C791B272}" srcOrd="2" destOrd="0" presId="urn:microsoft.com/office/officeart/2008/layout/AccentedPicture"/>
    <dgm:cxn modelId="{1B13193A-0EBD-49DB-87E2-56669C28343E}" type="presParOf" srcId="{81485D0B-C8B4-4EA5-9BA1-7E70C791B272}" destId="{62D43066-5DE7-4DEC-9F54-DD75EA05493D}" srcOrd="0" destOrd="0" presId="urn:microsoft.com/office/officeart/2008/layout/AccentedPicture"/>
    <dgm:cxn modelId="{4EB04E5A-974E-4E8B-8627-1BC510966AB5}" type="presParOf" srcId="{A1AC2427-F11A-43F1-B873-4643E51D5AE5}" destId="{1A3A579D-E1E8-4668-94A1-9B42465596C2}" srcOrd="3" destOrd="0" presId="urn:microsoft.com/office/officeart/2008/layout/AccentedPicture"/>
    <dgm:cxn modelId="{4AFC40EE-D754-4F49-88B3-598D520FDB5E}" type="presParOf" srcId="{1A3A579D-E1E8-4668-94A1-9B42465596C2}" destId="{E2787CA6-0F8B-4CA7-98AA-AC4BC78F28E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3B96F-7851-46A9-B8E4-20D10FB6F4FA}">
      <dsp:nvSpPr>
        <dsp:cNvPr id="0" name=""/>
        <dsp:cNvSpPr/>
      </dsp:nvSpPr>
      <dsp:spPr>
        <a:xfrm>
          <a:off x="1026246" y="185872"/>
          <a:ext cx="2896233" cy="3694176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D71E47-B23E-47EA-B2B5-8D30A24D5CA0}">
      <dsp:nvSpPr>
        <dsp:cNvPr id="0" name=""/>
        <dsp:cNvSpPr/>
      </dsp:nvSpPr>
      <dsp:spPr>
        <a:xfrm>
          <a:off x="1142095" y="1515775"/>
          <a:ext cx="2230100" cy="221650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s-HN" sz="1400" b="1" kern="1200" dirty="0">
            <a:solidFill>
              <a:srgbClr val="0070C0"/>
            </a:solidFill>
            <a:effectLst/>
          </a:endParaRPr>
        </a:p>
      </dsp:txBody>
      <dsp:txXfrm>
        <a:off x="1142095" y="1515775"/>
        <a:ext cx="2230100" cy="2216505"/>
      </dsp:txXfrm>
    </dsp:sp>
    <dsp:sp modelId="{55CF0813-FB97-4C21-ADDB-2E97EE23E60B}">
      <dsp:nvSpPr>
        <dsp:cNvPr id="0" name=""/>
        <dsp:cNvSpPr/>
      </dsp:nvSpPr>
      <dsp:spPr>
        <a:xfrm>
          <a:off x="3567438" y="1163"/>
          <a:ext cx="710082" cy="71008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BEC67A-B01F-41F8-884D-358B8B120B25}">
      <dsp:nvSpPr>
        <dsp:cNvPr id="0" name=""/>
        <dsp:cNvSpPr/>
      </dsp:nvSpPr>
      <dsp:spPr>
        <a:xfrm>
          <a:off x="4277521" y="1163"/>
          <a:ext cx="3575555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Los ciudadanos hondureños tenemos dignidad y derechos, no somos objetos, mercancías, NO pueden tratarnos como cosas.</a:t>
          </a:r>
          <a:endParaRPr lang="es-HN" sz="1400" kern="1200" dirty="0"/>
        </a:p>
      </dsp:txBody>
      <dsp:txXfrm>
        <a:off x="4277521" y="1163"/>
        <a:ext cx="3575555" cy="710082"/>
      </dsp:txXfrm>
    </dsp:sp>
    <dsp:sp modelId="{82E970BE-BEF2-487B-AC6F-D3446350F0C4}">
      <dsp:nvSpPr>
        <dsp:cNvPr id="0" name=""/>
        <dsp:cNvSpPr/>
      </dsp:nvSpPr>
      <dsp:spPr>
        <a:xfrm>
          <a:off x="3567438" y="839061"/>
          <a:ext cx="710082" cy="710082"/>
        </a:xfrm>
        <a:prstGeom prst="ellipse">
          <a:avLst/>
        </a:prstGeom>
        <a:solidFill>
          <a:schemeClr val="accent5">
            <a:tint val="50000"/>
            <a:hueOff val="143162"/>
            <a:satOff val="10798"/>
            <a:lumOff val="29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5B4B11-6EA4-4185-97FC-03DE7217E57E}">
      <dsp:nvSpPr>
        <dsp:cNvPr id="0" name=""/>
        <dsp:cNvSpPr/>
      </dsp:nvSpPr>
      <dsp:spPr>
        <a:xfrm>
          <a:off x="4277521" y="839061"/>
          <a:ext cx="3575555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Deben respetar nuestros derechos desde nuestro nacimiento hasta nuestra muerte.</a:t>
          </a:r>
          <a:endParaRPr lang="es-HN" sz="1400" kern="1200" dirty="0"/>
        </a:p>
      </dsp:txBody>
      <dsp:txXfrm>
        <a:off x="4277521" y="839061"/>
        <a:ext cx="3575555" cy="710082"/>
      </dsp:txXfrm>
    </dsp:sp>
    <dsp:sp modelId="{522A1D58-BCC1-4EE8-9B1B-C691F97B25AC}">
      <dsp:nvSpPr>
        <dsp:cNvPr id="0" name=""/>
        <dsp:cNvSpPr/>
      </dsp:nvSpPr>
      <dsp:spPr>
        <a:xfrm>
          <a:off x="3567438" y="1676958"/>
          <a:ext cx="710082" cy="710082"/>
        </a:xfrm>
        <a:prstGeom prst="ellipse">
          <a:avLst/>
        </a:prstGeom>
        <a:solidFill>
          <a:schemeClr val="accent5">
            <a:tint val="50000"/>
            <a:hueOff val="286323"/>
            <a:satOff val="21597"/>
            <a:lumOff val="59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091EB9-3FB1-48D4-BE36-59A401F04FEC}">
      <dsp:nvSpPr>
        <dsp:cNvPr id="0" name=""/>
        <dsp:cNvSpPr/>
      </dsp:nvSpPr>
      <dsp:spPr>
        <a:xfrm>
          <a:off x="4277521" y="1676958"/>
          <a:ext cx="3575555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Deben tratar a cada hondureño (a) como un fin en si mismo, como lo más valioso e importante.</a:t>
          </a:r>
          <a:endParaRPr lang="es-HN" sz="1400" kern="1200" dirty="0"/>
        </a:p>
      </dsp:txBody>
      <dsp:txXfrm>
        <a:off x="4277521" y="1676958"/>
        <a:ext cx="3575555" cy="710082"/>
      </dsp:txXfrm>
    </dsp:sp>
    <dsp:sp modelId="{4196E5E4-BBB1-48CE-B5FE-0610EDD35279}">
      <dsp:nvSpPr>
        <dsp:cNvPr id="0" name=""/>
        <dsp:cNvSpPr/>
      </dsp:nvSpPr>
      <dsp:spPr>
        <a:xfrm>
          <a:off x="3567438" y="2514856"/>
          <a:ext cx="710082" cy="710082"/>
        </a:xfrm>
        <a:prstGeom prst="ellipse">
          <a:avLst/>
        </a:prstGeom>
        <a:solidFill>
          <a:schemeClr val="accent5">
            <a:tint val="50000"/>
            <a:hueOff val="429485"/>
            <a:satOff val="32395"/>
            <a:lumOff val="8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A9CE4F-7C48-44D2-AC51-3B2726D2CE2F}">
      <dsp:nvSpPr>
        <dsp:cNvPr id="0" name=""/>
        <dsp:cNvSpPr/>
      </dsp:nvSpPr>
      <dsp:spPr>
        <a:xfrm>
          <a:off x="4277521" y="2514856"/>
          <a:ext cx="3575555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Los hondureños NO deben ser utilizados para que otras personas lleguen a posiciones de poder, las cosas se utilizan , las personas NO.</a:t>
          </a:r>
          <a:endParaRPr lang="es-HN" sz="1400" kern="1200" dirty="0"/>
        </a:p>
      </dsp:txBody>
      <dsp:txXfrm>
        <a:off x="4277521" y="2514856"/>
        <a:ext cx="3575555" cy="710082"/>
      </dsp:txXfrm>
    </dsp:sp>
    <dsp:sp modelId="{D6759721-8664-46BB-B1A0-FE6F10205156}">
      <dsp:nvSpPr>
        <dsp:cNvPr id="0" name=""/>
        <dsp:cNvSpPr/>
      </dsp:nvSpPr>
      <dsp:spPr>
        <a:xfrm>
          <a:off x="3567438" y="3352753"/>
          <a:ext cx="710082" cy="710082"/>
        </a:xfrm>
        <a:prstGeom prst="ellipse">
          <a:avLst/>
        </a:prstGeom>
        <a:solidFill>
          <a:schemeClr val="accent5">
            <a:tint val="50000"/>
            <a:hueOff val="572647"/>
            <a:satOff val="43194"/>
            <a:lumOff val="11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D43066-5DE7-4DEC-9F54-DD75EA05493D}">
      <dsp:nvSpPr>
        <dsp:cNvPr id="0" name=""/>
        <dsp:cNvSpPr/>
      </dsp:nvSpPr>
      <dsp:spPr>
        <a:xfrm>
          <a:off x="4277521" y="3352753"/>
          <a:ext cx="3575555" cy="71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Cuando se instrumentaliza a las personas se les hace vulnerables a la violación de sus derechos. </a:t>
          </a:r>
          <a:endParaRPr lang="es-HN" sz="1400" kern="1200" dirty="0"/>
        </a:p>
      </dsp:txBody>
      <dsp:txXfrm>
        <a:off x="4277521" y="3352753"/>
        <a:ext cx="3575555" cy="71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238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929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6E052EC3-DD73-C9D4-7437-8F1D6E64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>
            <a:extLst>
              <a:ext uri="{FF2B5EF4-FFF2-40B4-BE49-F238E27FC236}">
                <a16:creationId xmlns:a16="http://schemas.microsoft.com/office/drawing/2014/main" id="{B2C7C9B3-A44C-BA50-D64B-5E582BCD0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>
            <a:extLst>
              <a:ext uri="{FF2B5EF4-FFF2-40B4-BE49-F238E27FC236}">
                <a16:creationId xmlns:a16="http://schemas.microsoft.com/office/drawing/2014/main" id="{13A0A4DD-D252-7011-CDE3-BDAB09983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91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6E052EC3-DD73-C9D4-7437-8F1D6E64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>
            <a:extLst>
              <a:ext uri="{FF2B5EF4-FFF2-40B4-BE49-F238E27FC236}">
                <a16:creationId xmlns:a16="http://schemas.microsoft.com/office/drawing/2014/main" id="{B2C7C9B3-A44C-BA50-D64B-5E582BCD0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>
            <a:extLst>
              <a:ext uri="{FF2B5EF4-FFF2-40B4-BE49-F238E27FC236}">
                <a16:creationId xmlns:a16="http://schemas.microsoft.com/office/drawing/2014/main" id="{13A0A4DD-D252-7011-CDE3-BDAB09983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17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08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99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14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54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52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67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46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6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5EE148-9B5B-4886-B52E-73BB880E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05" y="159732"/>
            <a:ext cx="6432047" cy="4824035"/>
          </a:xfrm>
          <a:prstGeom prst="rect">
            <a:avLst/>
          </a:prstGeom>
        </p:spPr>
      </p:pic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1F46C9E-AC3F-D4F3-EE9B-B4F1A5ABE502}"/>
              </a:ext>
            </a:extLst>
          </p:cNvPr>
          <p:cNvSpPr txBox="1">
            <a:spLocks/>
          </p:cNvSpPr>
          <p:nvPr/>
        </p:nvSpPr>
        <p:spPr>
          <a:xfrm>
            <a:off x="2846426" y="3560445"/>
            <a:ext cx="6158492" cy="1258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"Nadie ama a su patria por ser la más grande, la más rica o la más avanzada, sino porque es la suya"</a:t>
            </a:r>
            <a:endParaRPr lang="es-HN" sz="32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49D2292A-2493-3CFA-D681-64276CAC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637C2D8F-8ABB-2FF3-0467-E4788C9973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53D8F9-DF97-95F6-63BE-94FC8326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83" y="483793"/>
            <a:ext cx="1018120" cy="71939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6690E31-45AA-46F4-95FD-0FCD8EA7586F}"/>
              </a:ext>
            </a:extLst>
          </p:cNvPr>
          <p:cNvSpPr txBox="1">
            <a:spLocks/>
          </p:cNvSpPr>
          <p:nvPr/>
        </p:nvSpPr>
        <p:spPr>
          <a:xfrm>
            <a:off x="1012372" y="806973"/>
            <a:ext cx="6636658" cy="7924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0070C0"/>
                </a:solidFill>
                <a:latin typeface="+mj-lt"/>
              </a:rPr>
              <a:t>5 características esenciales para que sea una verdadera Democracia </a:t>
            </a:r>
            <a:endParaRPr lang="es-H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2E96D42-033A-4F37-84B4-4AE237A545F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63971" cy="28340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AutoNum type="arabicPeriod"/>
            </a:pPr>
            <a:r>
              <a:rPr lang="es-ES" sz="1800" dirty="0">
                <a:latin typeface="+mj-lt"/>
              </a:rPr>
              <a:t>Que </a:t>
            </a:r>
            <a:r>
              <a:rPr lang="es-ES" sz="1800" b="1" dirty="0">
                <a:latin typeface="+mj-lt"/>
              </a:rPr>
              <a:t>hayan elecciones </a:t>
            </a:r>
            <a:r>
              <a:rPr lang="es-ES" sz="1800" dirty="0">
                <a:latin typeface="+mj-lt"/>
              </a:rPr>
              <a:t>libres, universales y periódicas en las que los ciudadanos (as) elijamos nuestras autoridades siguiendo las reglas de la mayoría.</a:t>
            </a:r>
          </a:p>
          <a:p>
            <a:pPr algn="just"/>
            <a:endParaRPr lang="es-ES" sz="1800" dirty="0">
              <a:latin typeface="+mj-lt"/>
            </a:endParaRPr>
          </a:p>
          <a:p>
            <a:pPr algn="just"/>
            <a:r>
              <a:rPr lang="es-ES" sz="1800" dirty="0">
                <a:latin typeface="+mj-lt"/>
              </a:rPr>
              <a:t>2. Que exista </a:t>
            </a:r>
            <a:r>
              <a:rPr lang="es-ES" sz="1800" b="1" dirty="0">
                <a:latin typeface="+mj-lt"/>
              </a:rPr>
              <a:t>separación</a:t>
            </a:r>
            <a:r>
              <a:rPr lang="es-ES" sz="1800" dirty="0">
                <a:latin typeface="+mj-lt"/>
              </a:rPr>
              <a:t> de Poderes, es decir que no el poder no esté concentrado en una persona, en una institución, sino que se subdivida en distintas instituciones o poderes del estado que se controlan entre si.</a:t>
            </a:r>
          </a:p>
          <a:p>
            <a:pPr algn="just"/>
            <a:endParaRPr lang="es-ES" sz="1800" dirty="0">
              <a:latin typeface="+mj-lt"/>
            </a:endParaRPr>
          </a:p>
          <a:p>
            <a:pPr algn="just"/>
            <a:r>
              <a:rPr lang="es-ES" sz="1800" dirty="0">
                <a:latin typeface="+mj-lt"/>
              </a:rPr>
              <a:t>3. Que exista </a:t>
            </a:r>
            <a:r>
              <a:rPr lang="es-ES" sz="1800" b="1" dirty="0">
                <a:latin typeface="+mj-lt"/>
              </a:rPr>
              <a:t>el Estado de Derecho</a:t>
            </a:r>
            <a:r>
              <a:rPr lang="es-ES" sz="1800" dirty="0">
                <a:latin typeface="+mj-lt"/>
              </a:rPr>
              <a:t>, es decir que nadie esté por encima de la Ley, y que quienes nos gobiernen y las personas en general estemos viendo permanentemente lo que dice nuestro ordenamiento jurídico.</a:t>
            </a:r>
            <a:endParaRPr lang="es-H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82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49D2292A-2493-3CFA-D681-64276CAC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637C2D8F-8ABB-2FF3-0467-E4788C9973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53D8F9-DF97-95F6-63BE-94FC8326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83" y="483793"/>
            <a:ext cx="1018120" cy="71939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6690E31-45AA-46F4-95FD-0FCD8EA7586F}"/>
              </a:ext>
            </a:extLst>
          </p:cNvPr>
          <p:cNvSpPr txBox="1">
            <a:spLocks/>
          </p:cNvSpPr>
          <p:nvPr/>
        </p:nvSpPr>
        <p:spPr>
          <a:xfrm>
            <a:off x="1012372" y="806973"/>
            <a:ext cx="6636658" cy="7924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rgbClr val="0070C0"/>
                </a:solidFill>
                <a:latin typeface="+mj-lt"/>
              </a:rPr>
              <a:t>5 características esenciales para que sea una verdadera Democracia </a:t>
            </a:r>
            <a:endParaRPr lang="es-H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C2287ED-05D7-406F-B7B9-811253781056}"/>
              </a:ext>
            </a:extLst>
          </p:cNvPr>
          <p:cNvSpPr txBox="1">
            <a:spLocks/>
          </p:cNvSpPr>
          <p:nvPr/>
        </p:nvSpPr>
        <p:spPr>
          <a:xfrm>
            <a:off x="839701" y="2071629"/>
            <a:ext cx="7612742" cy="2264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latin typeface="+mj-lt"/>
              </a:rPr>
              <a:t>4. Que se </a:t>
            </a:r>
            <a:r>
              <a:rPr lang="es-ES" sz="1800" b="1" dirty="0">
                <a:latin typeface="+mj-lt"/>
              </a:rPr>
              <a:t>protejan los derechos fundamentales </a:t>
            </a:r>
            <a:r>
              <a:rPr lang="es-ES" sz="1800" dirty="0">
                <a:latin typeface="+mj-lt"/>
              </a:rPr>
              <a:t>como personas, no importa si pertenecen a una mayoría o a una minoría del país.</a:t>
            </a:r>
          </a:p>
          <a:p>
            <a:endParaRPr lang="es-ES" sz="1800" dirty="0">
              <a:latin typeface="+mj-lt"/>
            </a:endParaRPr>
          </a:p>
          <a:p>
            <a:r>
              <a:rPr lang="es-ES" sz="1800" dirty="0">
                <a:latin typeface="+mj-lt"/>
              </a:rPr>
              <a:t>5. Que </a:t>
            </a:r>
            <a:r>
              <a:rPr lang="es-ES" sz="1800" b="1" dirty="0">
                <a:latin typeface="+mj-lt"/>
              </a:rPr>
              <a:t>exista pluralismo político</a:t>
            </a:r>
            <a:r>
              <a:rPr lang="es-ES" sz="1800" dirty="0">
                <a:latin typeface="+mj-lt"/>
              </a:rPr>
              <a:t>, es decir que nos acostumbremos a convivir con personas que piensan y votan distinto de nosotros. </a:t>
            </a:r>
            <a:endParaRPr lang="es-H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90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12</a:t>
            </a:fld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81EC13-DAAA-8EDB-B0DA-4756A1D1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383" y="142429"/>
            <a:ext cx="1018120" cy="71939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1F20030-EEA5-8967-8F07-CA59BB1BCA04}"/>
              </a:ext>
            </a:extLst>
          </p:cNvPr>
          <p:cNvSpPr txBox="1">
            <a:spLocks/>
          </p:cNvSpPr>
          <p:nvPr/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HN"/>
            </a:defPPr>
            <a:lvl1pPr marL="0" algn="l" defTabSz="9144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s-HN" sz="70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t>Dirección de Políticas Publicas y Plan Nacional de Acción en Derechos Humanos, Unidad de Promoción del EBDH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7D1038D-454A-453B-86E8-1F2C8CE34E16}"/>
              </a:ext>
            </a:extLst>
          </p:cNvPr>
          <p:cNvSpPr txBox="1">
            <a:spLocks/>
          </p:cNvSpPr>
          <p:nvPr/>
        </p:nvSpPr>
        <p:spPr>
          <a:xfrm>
            <a:off x="504371" y="861820"/>
            <a:ext cx="7884886" cy="8499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dirty="0">
                <a:solidFill>
                  <a:srgbClr val="0070C0"/>
                </a:solidFill>
                <a:latin typeface="+mj-lt"/>
              </a:rPr>
              <a:t>Hoy más que nunca Honduras necesita:</a:t>
            </a:r>
            <a:endParaRPr lang="es-HN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51124C5-E264-4157-91DC-5F96DB8F89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884886" cy="27899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800">
                <a:latin typeface="+mj-lt"/>
              </a:rPr>
              <a:t>De hombres y mujeres que asuman el reto de convertirse en verdaderos ciudadanos, íntegros, correctos y capaces, comprometidos con la transparencia y los más elevados valores.</a:t>
            </a:r>
          </a:p>
          <a:p>
            <a:pPr algn="just"/>
            <a:r>
              <a:rPr lang="es-ES" sz="1800">
                <a:latin typeface="+mj-lt"/>
              </a:rPr>
              <a:t> El ejercicio electoral es una oportunidad de reflexionar para llevar a los mejores hombres y mujeres, los que demuestran una conducta ética, no más prestar nuestro voto a personas que una vez obtengan lo que quieren se olvidarán de las promesas de campaña.  </a:t>
            </a:r>
          </a:p>
          <a:p>
            <a:pPr algn="just"/>
            <a:r>
              <a:rPr lang="es-ES" sz="1800">
                <a:latin typeface="+mj-lt"/>
              </a:rPr>
              <a:t>Es hora de pedir cuenta a quienes trabajan para nosotros, es nuestro derecho, velar por nuestro bienestar y el de la familia hondureña. </a:t>
            </a:r>
            <a:endParaRPr lang="es-H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04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24A2D-875F-C6CD-DC79-0AE56D22E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4B031F-5CE4-0C9B-631C-DC0E4852AB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13</a:t>
            </a:fld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063139-F69E-AA5E-AFE5-248367532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11" y="893488"/>
            <a:ext cx="2725179" cy="1925575"/>
          </a:xfrm>
          <a:prstGeom prst="rect">
            <a:avLst/>
          </a:prstGeom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FE0261D9-66D5-A940-9F13-F88886DA385B}"/>
              </a:ext>
            </a:extLst>
          </p:cNvPr>
          <p:cNvSpPr txBox="1"/>
          <p:nvPr/>
        </p:nvSpPr>
        <p:spPr>
          <a:xfrm>
            <a:off x="1519845" y="3142017"/>
            <a:ext cx="586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66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GRACIAS</a:t>
            </a:r>
            <a:r>
              <a:rPr lang="es-MX" sz="66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endParaRPr lang="es-HN" sz="66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16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723ADAC-BF31-48C1-860F-BE27731BA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506276"/>
              </p:ext>
            </p:extLst>
          </p:nvPr>
        </p:nvGraphicFramePr>
        <p:xfrm>
          <a:off x="-51051" y="960319"/>
          <a:ext cx="88793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E465A2F1-1E46-43DB-B5EE-647B5B03CB53}"/>
              </a:ext>
            </a:extLst>
          </p:cNvPr>
          <p:cNvSpPr txBox="1"/>
          <p:nvPr/>
        </p:nvSpPr>
        <p:spPr>
          <a:xfrm>
            <a:off x="1586753" y="318934"/>
            <a:ext cx="5661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kumimoji="0" lang="es-ES" sz="1600" b="1" i="0" u="none" strike="noStrike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LAS ELECCIONES SE ACERCAN  Y LA CLASE POLÍTICA DEBE TENER EN CUENTA QUE:</a:t>
            </a:r>
            <a:endParaRPr lang="es-HN" sz="1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24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CD5940-A550-4A8D-A98C-28A46C2B6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180" y="903709"/>
            <a:ext cx="3018024" cy="35866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B66C2B-05B4-41A1-86D6-B1A62AD12ED5}"/>
              </a:ext>
            </a:extLst>
          </p:cNvPr>
          <p:cNvSpPr txBox="1"/>
          <p:nvPr/>
        </p:nvSpPr>
        <p:spPr>
          <a:xfrm>
            <a:off x="908293" y="1538555"/>
            <a:ext cx="3951122" cy="271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Constitución de la República declara que Honduras es un Estado de derecho, democrático, constituido como República; en consecuencia, determina que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soberanía corresponde al pueblo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del cual emanan los poderes del Estado.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E74E8B7-E9E1-4133-8183-9FCE1D26AA85}"/>
              </a:ext>
            </a:extLst>
          </p:cNvPr>
          <p:cNvSpPr txBox="1">
            <a:spLocks/>
          </p:cNvSpPr>
          <p:nvPr/>
        </p:nvSpPr>
        <p:spPr>
          <a:xfrm>
            <a:off x="1886444" y="677845"/>
            <a:ext cx="5069541" cy="6567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rgbClr val="0070C0"/>
                </a:solidFill>
                <a:latin typeface="+mj-lt"/>
              </a:rPr>
              <a:t>Los hondureños (as) como ciudadanos (as) tenemos derecho a:  </a:t>
            </a:r>
            <a:endParaRPr lang="es-HN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980F72B-C063-4B9E-AA9E-665D00671A24}"/>
              </a:ext>
            </a:extLst>
          </p:cNvPr>
          <p:cNvSpPr txBox="1">
            <a:spLocks/>
          </p:cNvSpPr>
          <p:nvPr/>
        </p:nvSpPr>
        <p:spPr>
          <a:xfrm>
            <a:off x="611528" y="1859740"/>
            <a:ext cx="7582213" cy="21559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Elegir y ser electos.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Optar a cargos públicos.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Asociarnos para constituir partidos políticos, ingresar y renunciar a ellos.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Los demás que reconocen la </a:t>
            </a:r>
            <a:r>
              <a:rPr lang="es-ES" sz="1800" dirty="0" err="1">
                <a:latin typeface="+mj-lt"/>
              </a:rPr>
              <a:t>Constituciòn</a:t>
            </a:r>
            <a:r>
              <a:rPr lang="es-ES" sz="1800" dirty="0">
                <a:latin typeface="+mj-lt"/>
              </a:rPr>
              <a:t> y las Leyes </a:t>
            </a:r>
          </a:p>
          <a:p>
            <a:pPr algn="just">
              <a:lnSpc>
                <a:spcPct val="150000"/>
              </a:lnSpc>
            </a:pPr>
            <a:endParaRPr lang="es-ES" sz="18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s-ES" sz="18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ES" sz="1800" b="1" dirty="0">
                <a:latin typeface="+mj-lt"/>
              </a:rPr>
              <a:t>Art. 37 </a:t>
            </a:r>
            <a:r>
              <a:rPr lang="es-ES" sz="1800" b="1" dirty="0" err="1">
                <a:latin typeface="+mj-lt"/>
              </a:rPr>
              <a:t>Constituciòn</a:t>
            </a:r>
            <a:r>
              <a:rPr lang="es-ES" sz="1800" b="1" dirty="0">
                <a:latin typeface="+mj-lt"/>
              </a:rPr>
              <a:t> de la República.</a:t>
            </a:r>
            <a:endParaRPr lang="es-HN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30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C04C675-1D50-421A-B235-662C04833F84}"/>
              </a:ext>
            </a:extLst>
          </p:cNvPr>
          <p:cNvSpPr txBox="1">
            <a:spLocks/>
          </p:cNvSpPr>
          <p:nvPr/>
        </p:nvSpPr>
        <p:spPr>
          <a:xfrm>
            <a:off x="872196" y="413203"/>
            <a:ext cx="7187075" cy="78978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800" dirty="0">
                <a:latin typeface="+mj-lt"/>
              </a:rPr>
              <a:t>La Constitución de la República establece </a:t>
            </a:r>
            <a:r>
              <a:rPr lang="es-ES" sz="1800" b="1" dirty="0">
                <a:latin typeface="+mj-lt"/>
              </a:rPr>
              <a:t>los derechos políticos </a:t>
            </a:r>
            <a:r>
              <a:rPr lang="es-ES" sz="1800" dirty="0">
                <a:latin typeface="+mj-lt"/>
              </a:rPr>
              <a:t>de los ciudadanos al sufragio como un derecho ciudadano y una función pública señalando que el voto es universal, obligatorio, igualitario, directo, libre y secreto.</a:t>
            </a:r>
          </a:p>
          <a:p>
            <a:pPr algn="just"/>
            <a:r>
              <a:rPr lang="es-ES" sz="1800" dirty="0">
                <a:latin typeface="+mj-lt"/>
              </a:rPr>
              <a:t> </a:t>
            </a:r>
            <a:br>
              <a:rPr lang="es-ES" sz="1800" dirty="0">
                <a:latin typeface="+mj-lt"/>
              </a:rPr>
            </a:br>
            <a:endParaRPr lang="es-HN" sz="1800" dirty="0">
              <a:latin typeface="+mj-lt"/>
            </a:endParaRPr>
          </a:p>
        </p:txBody>
      </p:sp>
      <p:pic>
        <p:nvPicPr>
          <p:cNvPr id="12" name="Picture 2" descr="Alto cargo de EEUU remarca el apoyo de su país a las elecciones en Honduras">
            <a:extLst>
              <a:ext uri="{FF2B5EF4-FFF2-40B4-BE49-F238E27FC236}">
                <a16:creationId xmlns:a16="http://schemas.microsoft.com/office/drawing/2014/main" id="{5091D76B-A8B8-46E1-A4AC-6A7AE5226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7"/>
          <a:stretch/>
        </p:blipFill>
        <p:spPr bwMode="auto">
          <a:xfrm>
            <a:off x="1259813" y="1716557"/>
            <a:ext cx="2990172" cy="19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ujeres hondureñas conmemoran 60 años de su derecho a votar en elecciones |  Red Internacional de Información sobre Mujeres y PolíticaMujeres hondureñas  conmemoran 60 años de su derecho a votar en elecciones">
            <a:extLst>
              <a:ext uri="{FF2B5EF4-FFF2-40B4-BE49-F238E27FC236}">
                <a16:creationId xmlns:a16="http://schemas.microsoft.com/office/drawing/2014/main" id="{37EFCF6C-3634-4968-A35C-988418BF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63" y="1685377"/>
            <a:ext cx="3376455" cy="19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D05542-123D-4C25-B2E2-2AA9CA8D8BA8}"/>
              </a:ext>
            </a:extLst>
          </p:cNvPr>
          <p:cNvSpPr txBox="1"/>
          <p:nvPr/>
        </p:nvSpPr>
        <p:spPr>
          <a:xfrm>
            <a:off x="2394697" y="3938797"/>
            <a:ext cx="501015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partidos políticos se constituyen para lograr la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efectiva participación política de los ciudadanos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7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D553E90-B302-4F44-A058-D79ED9E15E90}"/>
              </a:ext>
            </a:extLst>
          </p:cNvPr>
          <p:cNvSpPr txBox="1">
            <a:spLocks/>
          </p:cNvSpPr>
          <p:nvPr/>
        </p:nvSpPr>
        <p:spPr>
          <a:xfrm>
            <a:off x="779929" y="1001248"/>
            <a:ext cx="7764353" cy="354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 sufragio es un derecho y una función pública, el voto es universal, obligatorio, igualitario, directo, libre y secreto.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Artículo 44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la Constitución de la República.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declara punible todo acto por el cual se prohíba o limite la participación del ciudadano en la vida política del país.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Artículo 45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la Constitución de la República.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OLVIDEMOS QUE: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prohíbe a los partidos políticos atentar contra el sistema republicano, democrático y representativo de gobierno.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Artículo 48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la Constitución de la República.</a:t>
            </a: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3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69F426-ADB7-4BDD-AE1A-2AC96FE8C7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848600" cy="719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Son deberes ciudadanos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:</a:t>
            </a:r>
            <a:endParaRPr kumimoji="0" lang="es-H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EEA90F5-7EBE-4CC0-88F1-D5894B9F4242}"/>
              </a:ext>
            </a:extLst>
          </p:cNvPr>
          <p:cNvSpPr txBox="1">
            <a:spLocks/>
          </p:cNvSpPr>
          <p:nvPr/>
        </p:nvSpPr>
        <p:spPr>
          <a:xfrm>
            <a:off x="786340" y="1327153"/>
            <a:ext cx="7848600" cy="3287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Cumplir, defender y velar porque se cumplan la Constitución y las Leyes.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Obtener su Documento Nacional de Identificación.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Ejercer el sufragio.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Desempeñar salvo excusa o renuncia con causa justificada los cargos de elección popular.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Cumplir con el servicio militar 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Las demás que establezcan la Constitución y las Leyes.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H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Artículo 40 de la Constitución de la República.</a:t>
            </a:r>
          </a:p>
        </p:txBody>
      </p:sp>
    </p:spTree>
    <p:extLst>
      <p:ext uri="{BB962C8B-B14F-4D97-AF65-F5344CB8AC3E}">
        <p14:creationId xmlns:p14="http://schemas.microsoft.com/office/powerpoint/2010/main" val="127573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2" descr="Manifestación para exigir un alto al continuismo y a la violencia | Proceso  Digital">
            <a:extLst>
              <a:ext uri="{FF2B5EF4-FFF2-40B4-BE49-F238E27FC236}">
                <a16:creationId xmlns:a16="http://schemas.microsoft.com/office/drawing/2014/main" id="{C3564EBC-279F-4795-A31F-F42E5456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" y="187334"/>
            <a:ext cx="2794170" cy="21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NP presenta nueva identidad » Criterio.hn">
            <a:extLst>
              <a:ext uri="{FF2B5EF4-FFF2-40B4-BE49-F238E27FC236}">
                <a16:creationId xmlns:a16="http://schemas.microsoft.com/office/drawing/2014/main" id="{501B4BE1-16CE-4D1D-BBD4-04DF9638C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r="22373"/>
          <a:stretch/>
        </p:blipFill>
        <p:spPr bwMode="auto">
          <a:xfrm>
            <a:off x="3866802" y="240928"/>
            <a:ext cx="2051450" cy="2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Organismos de sociedad civil preocupados por incertidumbre que rodea  votaciones en Honduras » Criterio.hn">
            <a:extLst>
              <a:ext uri="{FF2B5EF4-FFF2-40B4-BE49-F238E27FC236}">
                <a16:creationId xmlns:a16="http://schemas.microsoft.com/office/drawing/2014/main" id="{E8928602-8B96-4376-8C4C-CA40CDFB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2" y="2622133"/>
            <a:ext cx="2781088" cy="23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7999589-6A59-4588-8D79-089D0F54C236}"/>
              </a:ext>
            </a:extLst>
          </p:cNvPr>
          <p:cNvSpPr txBox="1"/>
          <p:nvPr/>
        </p:nvSpPr>
        <p:spPr>
          <a:xfrm>
            <a:off x="3714861" y="2999590"/>
            <a:ext cx="4920079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/>
            </a:pPr>
            <a:r>
              <a:rPr lang="es-ES" sz="18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Mediante las elecciones, se ejerce la soberanía política del pueblo, quien elige por medio del voto a los funcionarios que integrarán los Poderes  Legislativo, Ejecutivo, Corporaciones Municipales y otras instancias derivadas que determinan la función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342006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3C88A9-E715-40FE-8A99-692F7274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0" y="240928"/>
            <a:ext cx="1018120" cy="719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6D94583-DFC1-4037-8F0E-EF14DC10640A}"/>
              </a:ext>
            </a:extLst>
          </p:cNvPr>
          <p:cNvSpPr txBox="1">
            <a:spLocks/>
          </p:cNvSpPr>
          <p:nvPr/>
        </p:nvSpPr>
        <p:spPr>
          <a:xfrm>
            <a:off x="716551" y="3981545"/>
            <a:ext cx="7409329" cy="24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BF1A73-7846-41A8-9B2D-C0BFA80C828B}"/>
              </a:ext>
            </a:extLst>
          </p:cNvPr>
          <p:cNvSpPr txBox="1">
            <a:spLocks/>
          </p:cNvSpPr>
          <p:nvPr/>
        </p:nvSpPr>
        <p:spPr>
          <a:xfrm>
            <a:off x="611528" y="240928"/>
            <a:ext cx="6945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5754407-DF41-4EEE-B632-5DD6FA256AE9}"/>
              </a:ext>
            </a:extLst>
          </p:cNvPr>
          <p:cNvSpPr txBox="1">
            <a:spLocks/>
          </p:cNvSpPr>
          <p:nvPr/>
        </p:nvSpPr>
        <p:spPr>
          <a:xfrm>
            <a:off x="716551" y="1809127"/>
            <a:ext cx="7039251" cy="328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CA711CA-304D-4B72-9360-7B059940E748}"/>
              </a:ext>
            </a:extLst>
          </p:cNvPr>
          <p:cNvSpPr txBox="1">
            <a:spLocks/>
          </p:cNvSpPr>
          <p:nvPr/>
        </p:nvSpPr>
        <p:spPr>
          <a:xfrm>
            <a:off x="534572" y="653173"/>
            <a:ext cx="6870901" cy="6042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dirty="0">
                <a:solidFill>
                  <a:srgbClr val="0070C0"/>
                </a:solidFill>
                <a:latin typeface="+mj-lt"/>
              </a:rPr>
              <a:t>Ni un paso más sin la información correcta </a:t>
            </a:r>
            <a:endParaRPr lang="es-H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57D8E24-E2A2-43E0-8377-E952349144A3}"/>
              </a:ext>
            </a:extLst>
          </p:cNvPr>
          <p:cNvSpPr txBox="1">
            <a:spLocks/>
          </p:cNvSpPr>
          <p:nvPr/>
        </p:nvSpPr>
        <p:spPr>
          <a:xfrm>
            <a:off x="492576" y="1500094"/>
            <a:ext cx="5166982" cy="31199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1800" dirty="0">
                <a:latin typeface="+mj-lt"/>
              </a:rPr>
              <a:t>Desde 1982 en que Honduras regresó a la vida Democrática han transcurrido 43 años.</a:t>
            </a:r>
          </a:p>
          <a:p>
            <a:pPr algn="just"/>
            <a:r>
              <a:rPr lang="es-ES" sz="1800" dirty="0">
                <a:latin typeface="+mj-lt"/>
              </a:rPr>
              <a:t>11 presidentes (6 liberales, 4 nacionalistas y 1 Libertad y Refundación).</a:t>
            </a:r>
          </a:p>
          <a:p>
            <a:pPr algn="just"/>
            <a:r>
              <a:rPr lang="es-ES" sz="1800" dirty="0">
                <a:latin typeface="+mj-lt"/>
              </a:rPr>
              <a:t> Todos los que hasta hoy han gobernado tienen importantes deudas con el pueblo hondureño en los campos de salud, educación, seguridad, empleo y el cumplimiento de otros derechos que son fundamentales para una vida digna.   </a:t>
            </a:r>
            <a:endParaRPr lang="es-HN" sz="1800" dirty="0">
              <a:latin typeface="+mj-lt"/>
            </a:endParaRPr>
          </a:p>
        </p:txBody>
      </p:sp>
      <p:pic>
        <p:nvPicPr>
          <p:cNvPr id="15" name="Picture 2" descr="Honduras children: Más de 200 ilustraciones y dibujos de stock con licencia  libres de regalías | Shutterstock">
            <a:extLst>
              <a:ext uri="{FF2B5EF4-FFF2-40B4-BE49-F238E27FC236}">
                <a16:creationId xmlns:a16="http://schemas.microsoft.com/office/drawing/2014/main" id="{46D02F33-3E77-47C6-A950-1D6B1BEF8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16479" b="5389"/>
          <a:stretch/>
        </p:blipFill>
        <p:spPr bwMode="auto">
          <a:xfrm>
            <a:off x="5893003" y="1122990"/>
            <a:ext cx="2752165" cy="35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63730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883</Words>
  <Application>Microsoft Office PowerPoint</Application>
  <PresentationFormat>Presentación en pantalla (16:9)</PresentationFormat>
  <Paragraphs>70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Roboto Slab</vt:lpstr>
      <vt:lpstr>Calibri</vt:lpstr>
      <vt:lpstr>Candara</vt:lpstr>
      <vt:lpstr>Century Gothic</vt:lpstr>
      <vt:lpstr>Nixie One</vt:lpstr>
      <vt:lpstr>Monotype Corsiva</vt:lpstr>
      <vt:lpstr>Warwick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</dc:title>
  <dc:creator>Elsy</dc:creator>
  <cp:lastModifiedBy>EDUCACION</cp:lastModifiedBy>
  <cp:revision>107</cp:revision>
  <dcterms:modified xsi:type="dcterms:W3CDTF">2025-03-17T17:26:46Z</dcterms:modified>
</cp:coreProperties>
</file>