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62" r:id="rId2"/>
    <p:sldId id="295" r:id="rId3"/>
    <p:sldId id="331" r:id="rId4"/>
    <p:sldId id="351" r:id="rId5"/>
    <p:sldId id="340" r:id="rId6"/>
    <p:sldId id="341" r:id="rId7"/>
    <p:sldId id="352" r:id="rId8"/>
    <p:sldId id="353" r:id="rId9"/>
    <p:sldId id="354" r:id="rId10"/>
    <p:sldId id="355" r:id="rId11"/>
    <p:sldId id="356" r:id="rId12"/>
    <p:sldId id="357" r:id="rId13"/>
    <p:sldId id="358" r:id="rId14"/>
  </p:sldIdLst>
  <p:sldSz cx="9144000" cy="5143500" type="screen16x9"/>
  <p:notesSz cx="6858000" cy="9144000"/>
  <p:embeddedFontLst>
    <p:embeddedFont>
      <p:font typeface="Britannic Bold" panose="020B0903060703020204" pitchFamily="34" charset="0"/>
      <p:regular r:id="rId16"/>
    </p:embeddedFont>
    <p:embeddedFont>
      <p:font typeface="Garamond" panose="02020404030301010803" pitchFamily="18" charset="0"/>
      <p:regular r:id="rId17"/>
      <p:bold r:id="rId18"/>
      <p:italic r:id="rId19"/>
    </p:embeddedFont>
    <p:embeddedFont>
      <p:font typeface="Georgia" panose="02040502050405020303" pitchFamily="18" charset="0"/>
      <p:regular r:id="rId20"/>
      <p:bold r:id="rId21"/>
      <p:italic r:id="rId22"/>
      <p:boldItalic r:id="rId23"/>
    </p:embeddedFont>
    <p:embeddedFont>
      <p:font typeface="Nixie One" panose="020B0604020202020204" charset="0"/>
      <p:regular r:id="rId24"/>
    </p:embeddedFont>
    <p:embeddedFont>
      <p:font typeface="Red Hat Display" panose="020B0604020202020204" charset="0"/>
      <p:regular r:id="rId25"/>
      <p:bold r:id="rId26"/>
      <p:italic r:id="rId27"/>
      <p:boldItalic r:id="rId28"/>
    </p:embeddedFont>
    <p:embeddedFont>
      <p:font typeface="Roboto Slab" pitchFamily="2" charset="0"/>
      <p:regular r:id="rId29"/>
      <p:bold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EBAF2-A0B9-41F5-855D-340B4F70AB4A}">
  <a:tblStyle styleId="{98CEBAF2-A0B9-41F5-855D-340B4F70AB4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ED7BB8-C791-43B9-B544-FB8657F4FD4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9002387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113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351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0"/>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4" name="Google Shape;84;p10"/>
          <p:cNvSpPr/>
          <p:nvPr/>
        </p:nvSpPr>
        <p:spPr>
          <a:xfrm>
            <a:off x="0" y="500625"/>
            <a:ext cx="2472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341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1pPr>
            <a:lvl2pPr lvl="1">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2pPr>
            <a:lvl3pPr lvl="2">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3pPr>
            <a:lvl4pPr lvl="3">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4pPr>
            <a:lvl5pPr lvl="4">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5pPr>
            <a:lvl6pPr lvl="5">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6pPr>
            <a:lvl7pPr lvl="6">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7pPr>
            <a:lvl8pPr lvl="7">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8pPr>
            <a:lvl9pPr lvl="8">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2"/>
              </a:buClr>
              <a:buSzPts val="3000"/>
              <a:buFont typeface="Nixie One"/>
              <a:buChar char="▪"/>
              <a:defRPr sz="3000">
                <a:solidFill>
                  <a:schemeClr val="accent1"/>
                </a:solidFill>
                <a:latin typeface="Nixie One"/>
                <a:ea typeface="Nixie One"/>
                <a:cs typeface="Nixie One"/>
                <a:sym typeface="Nixie One"/>
              </a:defRPr>
            </a:lvl1pPr>
            <a:lvl2pPr marL="914400" lvl="1" indent="-3810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2pPr>
            <a:lvl3pPr marL="1371600" lvl="2" indent="-3810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3pPr>
            <a:lvl4pPr marL="1828800" lvl="3"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4pPr>
            <a:lvl5pPr marL="2286000" lvl="4"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5pPr>
            <a:lvl6pPr marL="2743200" lvl="5"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6pPr>
            <a:lvl7pPr marL="3200400" lvl="6"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7pPr>
            <a:lvl8pPr marL="3657600" lvl="7"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8pPr>
            <a:lvl9pPr marL="4114800" lvl="8"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chemeClr val="lt1"/>
                </a:solidFill>
                <a:latin typeface="Roboto Slab"/>
                <a:ea typeface="Roboto Slab"/>
                <a:cs typeface="Roboto Slab"/>
                <a:sym typeface="Roboto Slab"/>
              </a:defRPr>
            </a:lvl1pPr>
            <a:lvl2pPr lvl="1" algn="ctr">
              <a:buNone/>
              <a:defRPr sz="800">
                <a:solidFill>
                  <a:schemeClr val="lt1"/>
                </a:solidFill>
                <a:latin typeface="Roboto Slab"/>
                <a:ea typeface="Roboto Slab"/>
                <a:cs typeface="Roboto Slab"/>
                <a:sym typeface="Roboto Slab"/>
              </a:defRPr>
            </a:lvl2pPr>
            <a:lvl3pPr lvl="2" algn="ctr">
              <a:buNone/>
              <a:defRPr sz="800">
                <a:solidFill>
                  <a:schemeClr val="lt1"/>
                </a:solidFill>
                <a:latin typeface="Roboto Slab"/>
                <a:ea typeface="Roboto Slab"/>
                <a:cs typeface="Roboto Slab"/>
                <a:sym typeface="Roboto Slab"/>
              </a:defRPr>
            </a:lvl3pPr>
            <a:lvl4pPr lvl="3" algn="ctr">
              <a:buNone/>
              <a:defRPr sz="800">
                <a:solidFill>
                  <a:schemeClr val="lt1"/>
                </a:solidFill>
                <a:latin typeface="Roboto Slab"/>
                <a:ea typeface="Roboto Slab"/>
                <a:cs typeface="Roboto Slab"/>
                <a:sym typeface="Roboto Slab"/>
              </a:defRPr>
            </a:lvl4pPr>
            <a:lvl5pPr lvl="4" algn="ctr">
              <a:buNone/>
              <a:defRPr sz="800">
                <a:solidFill>
                  <a:schemeClr val="lt1"/>
                </a:solidFill>
                <a:latin typeface="Roboto Slab"/>
                <a:ea typeface="Roboto Slab"/>
                <a:cs typeface="Roboto Slab"/>
                <a:sym typeface="Roboto Slab"/>
              </a:defRPr>
            </a:lvl5pPr>
            <a:lvl6pPr lvl="5" algn="ctr">
              <a:buNone/>
              <a:defRPr sz="800">
                <a:solidFill>
                  <a:schemeClr val="lt1"/>
                </a:solidFill>
                <a:latin typeface="Roboto Slab"/>
                <a:ea typeface="Roboto Slab"/>
                <a:cs typeface="Roboto Slab"/>
                <a:sym typeface="Roboto Slab"/>
              </a:defRPr>
            </a:lvl6pPr>
            <a:lvl7pPr lvl="6" algn="ctr">
              <a:buNone/>
              <a:defRPr sz="800">
                <a:solidFill>
                  <a:schemeClr val="lt1"/>
                </a:solidFill>
                <a:latin typeface="Roboto Slab"/>
                <a:ea typeface="Roboto Slab"/>
                <a:cs typeface="Roboto Slab"/>
                <a:sym typeface="Roboto Slab"/>
              </a:defRPr>
            </a:lvl7pPr>
            <a:lvl8pPr lvl="7" algn="ctr">
              <a:buNone/>
              <a:defRPr sz="800">
                <a:solidFill>
                  <a:schemeClr val="lt1"/>
                </a:solidFill>
                <a:latin typeface="Roboto Slab"/>
                <a:ea typeface="Roboto Slab"/>
                <a:cs typeface="Roboto Slab"/>
                <a:sym typeface="Roboto Slab"/>
              </a:defRPr>
            </a:lvl8pPr>
            <a:lvl9pPr lvl="8" algn="ctr">
              <a:buNone/>
              <a:defRPr sz="800">
                <a:solidFill>
                  <a:schemeClr val="lt1"/>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6" r:id="rId1"/>
    <p:sldLayoutId id="2147483660"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plataformadeinfancia.org/derechos-de-infancia/la-convencion-de-los-derechos-de-la-infancia/" TargetMode="External"/><Relationship Id="rId2" Type="http://schemas.openxmlformats.org/officeDocument/2006/relationships/hyperlink" Target="https://www.oas.org/dil/esp/Declaraci%C3%B3n%20de%20los%20Derechos%20del%20Ni%C3%B1o%20Republica%20Dominicana.pdf"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2" name="Google Shape;172;p19"/>
          <p:cNvSpPr/>
          <p:nvPr/>
        </p:nvSpPr>
        <p:spPr>
          <a:xfrm>
            <a:off x="8538740" y="4076928"/>
            <a:ext cx="166975" cy="22761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ed Hat Display" panose="020B0604020202020204" charset="0"/>
              <a:cs typeface="Red Hat Display" panose="020B0604020202020204" charset="0"/>
            </a:endParaRPr>
          </a:p>
        </p:txBody>
      </p:sp>
      <p:grpSp>
        <p:nvGrpSpPr>
          <p:cNvPr id="173" name="Google Shape;173;p19"/>
          <p:cNvGrpSpPr/>
          <p:nvPr/>
        </p:nvGrpSpPr>
        <p:grpSpPr>
          <a:xfrm>
            <a:off x="8046719" y="4253871"/>
            <a:ext cx="914783" cy="784890"/>
            <a:chOff x="6643075" y="3664250"/>
            <a:chExt cx="407950" cy="407975"/>
          </a:xfrm>
        </p:grpSpPr>
        <p:sp>
          <p:nvSpPr>
            <p:cNvPr id="174" name="Google Shape;174;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9"/>
          <p:cNvSpPr/>
          <p:nvPr/>
        </p:nvSpPr>
        <p:spPr>
          <a:xfrm rot="2384392">
            <a:off x="7575344" y="4430232"/>
            <a:ext cx="273653" cy="18781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ed Hat Display" panose="020B0604020202020204" charset="0"/>
              <a:cs typeface="Red Hat Display" panose="020B0604020202020204" charset="0"/>
            </a:endParaRPr>
          </a:p>
        </p:txBody>
      </p:sp>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a:t>
            </a:fld>
            <a:endParaRPr/>
          </a:p>
        </p:txBody>
      </p:sp>
      <p:sp>
        <p:nvSpPr>
          <p:cNvPr id="3" name="Título 1">
            <a:extLst>
              <a:ext uri="{FF2B5EF4-FFF2-40B4-BE49-F238E27FC236}">
                <a16:creationId xmlns:a16="http://schemas.microsoft.com/office/drawing/2014/main" id="{3020DE40-065B-9354-8630-F42FE345BAAB}"/>
              </a:ext>
            </a:extLst>
          </p:cNvPr>
          <p:cNvSpPr txBox="1">
            <a:spLocks/>
          </p:cNvSpPr>
          <p:nvPr/>
        </p:nvSpPr>
        <p:spPr>
          <a:xfrm>
            <a:off x="-134112" y="3059571"/>
            <a:ext cx="9095615" cy="1575829"/>
          </a:xfrm>
        </p:spPr>
        <p:txBody>
          <a:bodyPr anchor="ctr"/>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39750" algn="l"/>
              </a:tabLst>
              <a:defRPr/>
            </a:pPr>
            <a:r>
              <a:rPr kumimoji="0" lang="es-MX" sz="4800" b="1" i="0" u="none" strike="noStrike" kern="1200" cap="none" spc="0" normalizeH="0" baseline="0" noProof="0" dirty="0">
                <a:ln>
                  <a:noFill/>
                </a:ln>
                <a:solidFill>
                  <a:srgbClr val="FFC000"/>
                </a:solidFill>
                <a:effectLst/>
                <a:uLnTx/>
                <a:uFillTx/>
                <a:latin typeface="Britannic Bold" panose="020B0903060703020204" pitchFamily="34" charset="0"/>
              </a:rPr>
              <a:t>DERECHOS DEL NIÑO Y NIÑA</a:t>
            </a:r>
            <a:endParaRPr kumimoji="0" lang="es-HN" sz="4800" b="1" i="0" u="none" strike="noStrike" kern="1200" cap="none" spc="0" normalizeH="0" baseline="0" noProof="0" dirty="0">
              <a:ln>
                <a:noFill/>
              </a:ln>
              <a:solidFill>
                <a:srgbClr val="FFC000"/>
              </a:solidFill>
              <a:effectLst/>
              <a:uLnTx/>
              <a:uFillTx/>
              <a:latin typeface="Britannic Bold" panose="020B0903060703020204" pitchFamily="34" charset="0"/>
            </a:endParaRPr>
          </a:p>
        </p:txBody>
      </p:sp>
      <p:pic>
        <p:nvPicPr>
          <p:cNvPr id="4" name="Imagen 3">
            <a:extLst>
              <a:ext uri="{FF2B5EF4-FFF2-40B4-BE49-F238E27FC236}">
                <a16:creationId xmlns:a16="http://schemas.microsoft.com/office/drawing/2014/main" id="{6FE65EF3-A515-5658-65BF-071E0C298C12}"/>
              </a:ext>
            </a:extLst>
          </p:cNvPr>
          <p:cNvPicPr>
            <a:picLocks noChangeAspect="1"/>
          </p:cNvPicPr>
          <p:nvPr/>
        </p:nvPicPr>
        <p:blipFill>
          <a:blip r:embed="rId3"/>
          <a:stretch>
            <a:fillRect/>
          </a:stretch>
        </p:blipFill>
        <p:spPr>
          <a:xfrm>
            <a:off x="766413" y="299036"/>
            <a:ext cx="4876800" cy="2565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HN" smtClean="0"/>
              <a:t>10</a:t>
            </a:fld>
            <a:endParaRPr lang="es-HN"/>
          </a:p>
        </p:txBody>
      </p:sp>
      <p:sp>
        <p:nvSpPr>
          <p:cNvPr id="3" name="1 Título">
            <a:extLst>
              <a:ext uri="{FF2B5EF4-FFF2-40B4-BE49-F238E27FC236}">
                <a16:creationId xmlns:a16="http://schemas.microsoft.com/office/drawing/2014/main" id="{10EAF150-D0E1-D9D5-35D1-F4FDFFC6F62D}"/>
              </a:ext>
            </a:extLst>
          </p:cNvPr>
          <p:cNvSpPr txBox="1">
            <a:spLocks/>
          </p:cNvSpPr>
          <p:nvPr/>
        </p:nvSpPr>
        <p:spPr>
          <a:xfrm>
            <a:off x="2162574" y="141365"/>
            <a:ext cx="5242560" cy="466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44000" algn="ctr"/>
            <a:r>
              <a:rPr lang="es-HN" sz="2400" b="1" dirty="0">
                <a:solidFill>
                  <a:schemeClr val="bg1"/>
                </a:solidFill>
                <a:latin typeface="Garamond" pitchFamily="18" charset="0"/>
              </a:rPr>
              <a:t>Protección Integral de la Niñez</a:t>
            </a:r>
          </a:p>
        </p:txBody>
      </p:sp>
      <p:sp>
        <p:nvSpPr>
          <p:cNvPr id="5" name="2 Elipse">
            <a:extLst>
              <a:ext uri="{FF2B5EF4-FFF2-40B4-BE49-F238E27FC236}">
                <a16:creationId xmlns:a16="http://schemas.microsoft.com/office/drawing/2014/main" id="{183739CB-F019-EDA8-ECB2-9CDB4B71D2CE}"/>
              </a:ext>
            </a:extLst>
          </p:cNvPr>
          <p:cNvSpPr/>
          <p:nvPr/>
        </p:nvSpPr>
        <p:spPr>
          <a:xfrm>
            <a:off x="3818555" y="2359840"/>
            <a:ext cx="1840481" cy="1051021"/>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b="1" dirty="0">
                <a:solidFill>
                  <a:schemeClr val="tx1"/>
                </a:solidFill>
                <a:effectLst>
                  <a:outerShdw blurRad="38100" dist="38100" dir="2700000" algn="tl">
                    <a:srgbClr val="000000">
                      <a:alpha val="43137"/>
                    </a:srgbClr>
                  </a:outerShdw>
                </a:effectLst>
                <a:latin typeface="Georgia" pitchFamily="18" charset="0"/>
              </a:rPr>
              <a:t>Protección Integral de la Niñez</a:t>
            </a:r>
          </a:p>
        </p:txBody>
      </p:sp>
      <p:sp>
        <p:nvSpPr>
          <p:cNvPr id="6" name="7 Rectángulo redondeado">
            <a:extLst>
              <a:ext uri="{FF2B5EF4-FFF2-40B4-BE49-F238E27FC236}">
                <a16:creationId xmlns:a16="http://schemas.microsoft.com/office/drawing/2014/main" id="{59E836C4-39F2-20E8-88BE-F1446A9421BD}"/>
              </a:ext>
            </a:extLst>
          </p:cNvPr>
          <p:cNvSpPr/>
          <p:nvPr/>
        </p:nvSpPr>
        <p:spPr>
          <a:xfrm>
            <a:off x="3369381" y="745771"/>
            <a:ext cx="2828947" cy="11388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HN" b="1" dirty="0">
                <a:solidFill>
                  <a:schemeClr val="tx1"/>
                </a:solidFill>
                <a:latin typeface="Georgia" pitchFamily="18" charset="0"/>
              </a:rPr>
              <a:t>Concibe a los NNA como sujetos de derecho y no como objetos de protección</a:t>
            </a:r>
          </a:p>
        </p:txBody>
      </p:sp>
      <p:sp>
        <p:nvSpPr>
          <p:cNvPr id="7" name="5 Rectángulo redondeado">
            <a:extLst>
              <a:ext uri="{FF2B5EF4-FFF2-40B4-BE49-F238E27FC236}">
                <a16:creationId xmlns:a16="http://schemas.microsoft.com/office/drawing/2014/main" id="{69489721-92D3-2002-6B44-87704D79C460}"/>
              </a:ext>
            </a:extLst>
          </p:cNvPr>
          <p:cNvSpPr/>
          <p:nvPr/>
        </p:nvSpPr>
        <p:spPr>
          <a:xfrm>
            <a:off x="6441482" y="1849473"/>
            <a:ext cx="2215084" cy="1138812"/>
          </a:xfrm>
          <a:prstGeom prst="roundRect">
            <a:avLst/>
          </a:prstGeom>
          <a:solidFill>
            <a:schemeClr val="bg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HN" b="1" dirty="0">
                <a:solidFill>
                  <a:schemeClr val="tx1"/>
                </a:solidFill>
                <a:effectLst>
                  <a:outerShdw blurRad="38100" dist="38100" dir="2700000" algn="tl">
                    <a:srgbClr val="000000">
                      <a:alpha val="43137"/>
                    </a:srgbClr>
                  </a:outerShdw>
                </a:effectLst>
                <a:latin typeface="Georgia" pitchFamily="18" charset="0"/>
              </a:rPr>
              <a:t>Se dirige a todos los NNA, sin diferencias</a:t>
            </a:r>
          </a:p>
        </p:txBody>
      </p:sp>
      <p:sp>
        <p:nvSpPr>
          <p:cNvPr id="8" name="6 Rectángulo redondeado">
            <a:extLst>
              <a:ext uri="{FF2B5EF4-FFF2-40B4-BE49-F238E27FC236}">
                <a16:creationId xmlns:a16="http://schemas.microsoft.com/office/drawing/2014/main" id="{3438CEE0-7B85-7F2D-ED3D-F1240945DA85}"/>
              </a:ext>
            </a:extLst>
          </p:cNvPr>
          <p:cNvSpPr/>
          <p:nvPr/>
        </p:nvSpPr>
        <p:spPr>
          <a:xfrm>
            <a:off x="6441482" y="3383901"/>
            <a:ext cx="2301042" cy="1138812"/>
          </a:xfrm>
          <a:prstGeom prst="roundRect">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HN" dirty="0">
                <a:solidFill>
                  <a:schemeClr val="tx1"/>
                </a:solidFill>
                <a:effectLst>
                  <a:outerShdw blurRad="38100" dist="38100" dir="2700000" algn="tl">
                    <a:srgbClr val="000000">
                      <a:alpha val="43137"/>
                    </a:srgbClr>
                  </a:outerShdw>
                </a:effectLst>
                <a:latin typeface="Georgia" pitchFamily="18" charset="0"/>
              </a:rPr>
              <a:t>Propone políticas públicas y sociales de largo alcance (que no cambie con cada Gobierno)</a:t>
            </a:r>
          </a:p>
        </p:txBody>
      </p:sp>
      <p:sp>
        <p:nvSpPr>
          <p:cNvPr id="9" name="8 Rectángulo redondeado">
            <a:extLst>
              <a:ext uri="{FF2B5EF4-FFF2-40B4-BE49-F238E27FC236}">
                <a16:creationId xmlns:a16="http://schemas.microsoft.com/office/drawing/2014/main" id="{4FA5A6D0-EE9D-CF25-720D-3613556FAE4A}"/>
              </a:ext>
            </a:extLst>
          </p:cNvPr>
          <p:cNvSpPr/>
          <p:nvPr/>
        </p:nvSpPr>
        <p:spPr>
          <a:xfrm>
            <a:off x="3611698" y="3951614"/>
            <a:ext cx="2447676" cy="1136836"/>
          </a:xfrm>
          <a:prstGeom prst="roundRect">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HN" b="1" dirty="0">
                <a:solidFill>
                  <a:schemeClr val="tx1"/>
                </a:solidFill>
                <a:effectLst>
                  <a:outerShdw blurRad="38100" dist="38100" dir="2700000" algn="tl">
                    <a:srgbClr val="000000">
                      <a:alpha val="43137"/>
                    </a:srgbClr>
                  </a:outerShdw>
                </a:effectLst>
                <a:latin typeface="Georgia" pitchFamily="18" charset="0"/>
              </a:rPr>
              <a:t>Elimina el concepto de «menor» por ser discriminatorio</a:t>
            </a:r>
          </a:p>
        </p:txBody>
      </p:sp>
      <p:sp>
        <p:nvSpPr>
          <p:cNvPr id="10" name="9 Rectángulo redondeado">
            <a:extLst>
              <a:ext uri="{FF2B5EF4-FFF2-40B4-BE49-F238E27FC236}">
                <a16:creationId xmlns:a16="http://schemas.microsoft.com/office/drawing/2014/main" id="{9D69F8F2-0365-D41B-B792-3D1794109076}"/>
              </a:ext>
            </a:extLst>
          </p:cNvPr>
          <p:cNvSpPr/>
          <p:nvPr/>
        </p:nvSpPr>
        <p:spPr>
          <a:xfrm>
            <a:off x="636953" y="3581411"/>
            <a:ext cx="2447676" cy="1138812"/>
          </a:xfrm>
          <a:prstGeom prst="roundRect">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HN" b="1" dirty="0">
                <a:solidFill>
                  <a:schemeClr val="tx1"/>
                </a:solidFill>
                <a:effectLst>
                  <a:outerShdw blurRad="38100" dist="38100" dir="2700000" algn="tl">
                    <a:srgbClr val="000000">
                      <a:alpha val="43137"/>
                    </a:srgbClr>
                  </a:outerShdw>
                </a:effectLst>
                <a:latin typeface="Georgia" pitchFamily="18" charset="0"/>
              </a:rPr>
              <a:t>La protección integral de los derechos es un DERECHO</a:t>
            </a:r>
          </a:p>
        </p:txBody>
      </p:sp>
      <p:sp>
        <p:nvSpPr>
          <p:cNvPr id="11" name="10 Rectángulo redondeado">
            <a:extLst>
              <a:ext uri="{FF2B5EF4-FFF2-40B4-BE49-F238E27FC236}">
                <a16:creationId xmlns:a16="http://schemas.microsoft.com/office/drawing/2014/main" id="{17F8CBE4-F472-313C-94C8-236B2DD56FAA}"/>
              </a:ext>
            </a:extLst>
          </p:cNvPr>
          <p:cNvSpPr/>
          <p:nvPr/>
        </p:nvSpPr>
        <p:spPr>
          <a:xfrm>
            <a:off x="639825" y="1807701"/>
            <a:ext cx="2215084" cy="1138812"/>
          </a:xfrm>
          <a:prstGeom prst="roundRect">
            <a:avLst/>
          </a:prstGeom>
          <a:solidFill>
            <a:schemeClr val="accent4"/>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HN" b="1" dirty="0">
                <a:solidFill>
                  <a:schemeClr val="tx1"/>
                </a:solidFill>
                <a:effectLst>
                  <a:outerShdw blurRad="38100" dist="38100" dir="2700000" algn="tl">
                    <a:srgbClr val="000000">
                      <a:alpha val="43137"/>
                    </a:srgbClr>
                  </a:outerShdw>
                </a:effectLst>
                <a:latin typeface="Georgia" pitchFamily="18" charset="0"/>
              </a:rPr>
              <a:t>Se protegen los derechos la niñez y no a los «niños»</a:t>
            </a:r>
          </a:p>
        </p:txBody>
      </p:sp>
      <p:cxnSp>
        <p:nvCxnSpPr>
          <p:cNvPr id="12" name="32 Conector recto">
            <a:extLst>
              <a:ext uri="{FF2B5EF4-FFF2-40B4-BE49-F238E27FC236}">
                <a16:creationId xmlns:a16="http://schemas.microsoft.com/office/drawing/2014/main" id="{D9F4BBDE-863A-1151-C6F3-F3BD0C1914D1}"/>
              </a:ext>
            </a:extLst>
          </p:cNvPr>
          <p:cNvCxnSpPr>
            <a:cxnSpLocks/>
          </p:cNvCxnSpPr>
          <p:nvPr/>
        </p:nvCxnSpPr>
        <p:spPr>
          <a:xfrm>
            <a:off x="4766561" y="1939309"/>
            <a:ext cx="0" cy="33452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32 Conector recto">
            <a:extLst>
              <a:ext uri="{FF2B5EF4-FFF2-40B4-BE49-F238E27FC236}">
                <a16:creationId xmlns:a16="http://schemas.microsoft.com/office/drawing/2014/main" id="{A635DDB6-CFF7-F541-B3C7-93FC0C5EDF30}"/>
              </a:ext>
            </a:extLst>
          </p:cNvPr>
          <p:cNvCxnSpPr>
            <a:cxnSpLocks/>
          </p:cNvCxnSpPr>
          <p:nvPr/>
        </p:nvCxnSpPr>
        <p:spPr>
          <a:xfrm flipH="1">
            <a:off x="5865894" y="2460767"/>
            <a:ext cx="328107" cy="886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32 Conector recto">
            <a:extLst>
              <a:ext uri="{FF2B5EF4-FFF2-40B4-BE49-F238E27FC236}">
                <a16:creationId xmlns:a16="http://schemas.microsoft.com/office/drawing/2014/main" id="{0C4F43D9-607F-7EEA-0A3C-8E9B1DC1755D}"/>
              </a:ext>
            </a:extLst>
          </p:cNvPr>
          <p:cNvCxnSpPr>
            <a:cxnSpLocks/>
          </p:cNvCxnSpPr>
          <p:nvPr/>
        </p:nvCxnSpPr>
        <p:spPr>
          <a:xfrm>
            <a:off x="5697090" y="3316356"/>
            <a:ext cx="432973" cy="35846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32 Conector recto">
            <a:extLst>
              <a:ext uri="{FF2B5EF4-FFF2-40B4-BE49-F238E27FC236}">
                <a16:creationId xmlns:a16="http://schemas.microsoft.com/office/drawing/2014/main" id="{B4932A32-E1AE-8746-221D-C2B9025B071A}"/>
              </a:ext>
            </a:extLst>
          </p:cNvPr>
          <p:cNvCxnSpPr>
            <a:cxnSpLocks/>
          </p:cNvCxnSpPr>
          <p:nvPr/>
        </p:nvCxnSpPr>
        <p:spPr>
          <a:xfrm>
            <a:off x="4767026" y="3581411"/>
            <a:ext cx="0" cy="33452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32 Conector recto">
            <a:extLst>
              <a:ext uri="{FF2B5EF4-FFF2-40B4-BE49-F238E27FC236}">
                <a16:creationId xmlns:a16="http://schemas.microsoft.com/office/drawing/2014/main" id="{05F99429-BC70-69EA-66AC-727864B1A288}"/>
              </a:ext>
            </a:extLst>
          </p:cNvPr>
          <p:cNvCxnSpPr>
            <a:cxnSpLocks/>
          </p:cNvCxnSpPr>
          <p:nvPr/>
        </p:nvCxnSpPr>
        <p:spPr>
          <a:xfrm flipV="1">
            <a:off x="3395211" y="3471016"/>
            <a:ext cx="432971" cy="40761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32 Conector recto">
            <a:extLst>
              <a:ext uri="{FF2B5EF4-FFF2-40B4-BE49-F238E27FC236}">
                <a16:creationId xmlns:a16="http://schemas.microsoft.com/office/drawing/2014/main" id="{81EEECD2-855C-093C-D17C-33FAF3C99C71}"/>
              </a:ext>
            </a:extLst>
          </p:cNvPr>
          <p:cNvCxnSpPr>
            <a:cxnSpLocks/>
          </p:cNvCxnSpPr>
          <p:nvPr/>
        </p:nvCxnSpPr>
        <p:spPr>
          <a:xfrm flipH="1" flipV="1">
            <a:off x="3061767" y="2460767"/>
            <a:ext cx="549930" cy="11098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9" name="Imagen 28">
            <a:extLst>
              <a:ext uri="{FF2B5EF4-FFF2-40B4-BE49-F238E27FC236}">
                <a16:creationId xmlns:a16="http://schemas.microsoft.com/office/drawing/2014/main" id="{5B8A9215-B9AB-969C-71DD-CC5F8B2F1E64}"/>
              </a:ext>
            </a:extLst>
          </p:cNvPr>
          <p:cNvPicPr>
            <a:picLocks noChangeAspect="1"/>
          </p:cNvPicPr>
          <p:nvPr/>
        </p:nvPicPr>
        <p:blipFill>
          <a:blip r:embed="rId2"/>
          <a:stretch>
            <a:fillRect/>
          </a:stretch>
        </p:blipFill>
        <p:spPr>
          <a:xfrm>
            <a:off x="7943383" y="483793"/>
            <a:ext cx="1018120" cy="719390"/>
          </a:xfrm>
          <a:prstGeom prst="rect">
            <a:avLst/>
          </a:prstGeom>
        </p:spPr>
      </p:pic>
    </p:spTree>
    <p:extLst>
      <p:ext uri="{BB962C8B-B14F-4D97-AF65-F5344CB8AC3E}">
        <p14:creationId xmlns:p14="http://schemas.microsoft.com/office/powerpoint/2010/main" val="237616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HN" smtClean="0"/>
              <a:t>11</a:t>
            </a:fld>
            <a:endParaRPr lang="es-HN"/>
          </a:p>
        </p:txBody>
      </p:sp>
      <p:sp>
        <p:nvSpPr>
          <p:cNvPr id="3" name="Título 1">
            <a:extLst>
              <a:ext uri="{FF2B5EF4-FFF2-40B4-BE49-F238E27FC236}">
                <a16:creationId xmlns:a16="http://schemas.microsoft.com/office/drawing/2014/main" id="{A745FC4D-2178-CF47-ED35-CFCC816593C0}"/>
              </a:ext>
            </a:extLst>
          </p:cNvPr>
          <p:cNvSpPr txBox="1">
            <a:spLocks/>
          </p:cNvSpPr>
          <p:nvPr/>
        </p:nvSpPr>
        <p:spPr>
          <a:xfrm>
            <a:off x="748625" y="175956"/>
            <a:ext cx="7646750" cy="1263633"/>
          </a:xfrm>
          <a:prstGeom prst="rect">
            <a:avLst/>
          </a:prstGeom>
        </p:spPr>
        <p:txBody>
          <a:bodyPr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b="1" dirty="0">
                <a:solidFill>
                  <a:schemeClr val="accent1"/>
                </a:solidFill>
              </a:rPr>
              <a:t>Instituciones Responsables de velar por la protección de los derechos de los NNA</a:t>
            </a:r>
          </a:p>
        </p:txBody>
      </p:sp>
      <p:pic>
        <p:nvPicPr>
          <p:cNvPr id="5" name="Picture 3">
            <a:extLst>
              <a:ext uri="{FF2B5EF4-FFF2-40B4-BE49-F238E27FC236}">
                <a16:creationId xmlns:a16="http://schemas.microsoft.com/office/drawing/2014/main" id="{55CB0E9A-5174-C0B7-263F-1B81C8B81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56704"/>
            <a:ext cx="4572000" cy="2371643"/>
          </a:xfrm>
          <a:prstGeom prst="rect">
            <a:avLst/>
          </a:prstGeom>
          <a:noFill/>
          <a:ln>
            <a:noFill/>
          </a:ln>
          <a:effectLst>
            <a:outerShdw dist="35921" dir="2700000" algn="ctr" rotWithShape="0">
              <a:schemeClr val="bg2"/>
            </a:outerShdw>
            <a:reflection stA="0" endPos="65000" dist="50800" dir="5400000" sy="-100000" algn="bl" rotWithShape="0"/>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4 Rectángulo">
            <a:extLst>
              <a:ext uri="{FF2B5EF4-FFF2-40B4-BE49-F238E27FC236}">
                <a16:creationId xmlns:a16="http://schemas.microsoft.com/office/drawing/2014/main" id="{9566499B-8C5A-1191-22CE-0D98AE4C3182}"/>
              </a:ext>
            </a:extLst>
          </p:cNvPr>
          <p:cNvSpPr/>
          <p:nvPr/>
        </p:nvSpPr>
        <p:spPr>
          <a:xfrm>
            <a:off x="298150" y="1294705"/>
            <a:ext cx="7410735" cy="3607206"/>
          </a:xfrm>
          <a:prstGeom prst="rect">
            <a:avLst/>
          </a:prstGeom>
        </p:spPr>
        <p:txBody>
          <a:bodyPr wrap="square">
            <a:spAutoFit/>
          </a:bodyPr>
          <a:lstStyle/>
          <a:p>
            <a:pPr marL="285750" indent="-285750">
              <a:lnSpc>
                <a:spcPct val="150000"/>
              </a:lnSpc>
              <a:buFont typeface="Arial" panose="020B0604020202020204" pitchFamily="34" charset="0"/>
              <a:buChar char="•"/>
            </a:pPr>
            <a:r>
              <a:rPr lang="es-HN" dirty="0"/>
              <a:t>Comisionado Nacional de los Derechos Humanos en Honduras (CONADEH).</a:t>
            </a:r>
          </a:p>
          <a:p>
            <a:pPr marL="285750" indent="-285750">
              <a:lnSpc>
                <a:spcPct val="150000"/>
              </a:lnSpc>
              <a:buFont typeface="Arial" panose="020B0604020202020204" pitchFamily="34" charset="0"/>
              <a:buChar char="•"/>
            </a:pPr>
            <a:r>
              <a:rPr lang="es-MX" dirty="0"/>
              <a:t>Secretaría de Niñez, Adolescencia y familia. SENAF</a:t>
            </a:r>
          </a:p>
          <a:p>
            <a:pPr marL="285750" indent="-285750">
              <a:lnSpc>
                <a:spcPct val="150000"/>
              </a:lnSpc>
              <a:buFont typeface="Arial" panose="020B0604020202020204" pitchFamily="34" charset="0"/>
              <a:buChar char="•"/>
            </a:pPr>
            <a:r>
              <a:rPr lang="es-HN" dirty="0"/>
              <a:t>Secretaría de Educación (SEDUC).</a:t>
            </a:r>
          </a:p>
          <a:p>
            <a:pPr marL="285750" indent="-285750">
              <a:lnSpc>
                <a:spcPct val="150000"/>
              </a:lnSpc>
              <a:buFont typeface="Arial" panose="020B0604020202020204" pitchFamily="34" charset="0"/>
              <a:buChar char="•"/>
            </a:pPr>
            <a:r>
              <a:rPr lang="es-HN" dirty="0"/>
              <a:t>Secretaría de Salud (SESAL).</a:t>
            </a:r>
          </a:p>
          <a:p>
            <a:pPr marL="285750" indent="-285750">
              <a:lnSpc>
                <a:spcPct val="150000"/>
              </a:lnSpc>
              <a:buFont typeface="Arial" panose="020B0604020202020204" pitchFamily="34" charset="0"/>
              <a:buChar char="•"/>
            </a:pPr>
            <a:r>
              <a:rPr lang="es-HN" dirty="0"/>
              <a:t>Fiscalía Especial de la Niñez del Ministerio Público.</a:t>
            </a:r>
          </a:p>
          <a:p>
            <a:pPr marL="285750" indent="-285750">
              <a:lnSpc>
                <a:spcPct val="150000"/>
              </a:lnSpc>
              <a:buFont typeface="Arial" panose="020B0604020202020204" pitchFamily="34" charset="0"/>
              <a:buChar char="•"/>
            </a:pPr>
            <a:r>
              <a:rPr lang="es-HN" dirty="0"/>
              <a:t>Juzgado de la Niñez y la Familia.</a:t>
            </a:r>
          </a:p>
          <a:p>
            <a:pPr marL="285750" indent="-285750">
              <a:lnSpc>
                <a:spcPct val="150000"/>
              </a:lnSpc>
              <a:buFont typeface="Arial" panose="020B0604020202020204" pitchFamily="34" charset="0"/>
              <a:buChar char="•"/>
            </a:pPr>
            <a:r>
              <a:rPr lang="es-HN" dirty="0"/>
              <a:t>Instituto Nacional de la Juventud (INJ).</a:t>
            </a:r>
          </a:p>
          <a:p>
            <a:pPr marL="285750" indent="-285750">
              <a:lnSpc>
                <a:spcPct val="150000"/>
              </a:lnSpc>
              <a:buFont typeface="Arial" panose="020B0604020202020204" pitchFamily="34" charset="0"/>
              <a:buChar char="•"/>
            </a:pPr>
            <a:r>
              <a:rPr lang="es-HN" dirty="0"/>
              <a:t>Secretaría del Trabajo y Seguridad Social (STSS).</a:t>
            </a:r>
          </a:p>
          <a:p>
            <a:pPr marL="285750" indent="-285750">
              <a:lnSpc>
                <a:spcPct val="150000"/>
              </a:lnSpc>
              <a:buFont typeface="Arial" panose="020B0604020202020204" pitchFamily="34" charset="0"/>
              <a:buChar char="•"/>
            </a:pPr>
            <a:r>
              <a:rPr lang="es-HN" dirty="0"/>
              <a:t>Secretaría de Derechos Humanos (SEDH). </a:t>
            </a:r>
          </a:p>
          <a:p>
            <a:pPr marL="285750" indent="-285750">
              <a:lnSpc>
                <a:spcPct val="150000"/>
              </a:lnSpc>
              <a:buFont typeface="Arial" panose="020B0604020202020204" pitchFamily="34" charset="0"/>
              <a:buChar char="•"/>
            </a:pPr>
            <a:r>
              <a:rPr lang="es-HN" dirty="0"/>
              <a:t>Secretaría de Cultura, Artes y Deportes.</a:t>
            </a:r>
          </a:p>
          <a:p>
            <a:pPr marL="285750" indent="-285750">
              <a:lnSpc>
                <a:spcPct val="150000"/>
              </a:lnSpc>
              <a:buFont typeface="Arial" panose="020B0604020202020204" pitchFamily="34" charset="0"/>
              <a:buChar char="•"/>
            </a:pPr>
            <a:r>
              <a:rPr lang="es-HN" dirty="0"/>
              <a:t>Organizaciones de Sociedad Civil, entre otras.</a:t>
            </a:r>
            <a:endParaRPr lang="es-HN" sz="1200" dirty="0"/>
          </a:p>
        </p:txBody>
      </p:sp>
      <p:pic>
        <p:nvPicPr>
          <p:cNvPr id="7" name="Imagen 6">
            <a:extLst>
              <a:ext uri="{FF2B5EF4-FFF2-40B4-BE49-F238E27FC236}">
                <a16:creationId xmlns:a16="http://schemas.microsoft.com/office/drawing/2014/main" id="{3A889A26-1EEB-6D46-AFAB-8177A93C2B26}"/>
              </a:ext>
            </a:extLst>
          </p:cNvPr>
          <p:cNvPicPr>
            <a:picLocks noChangeAspect="1"/>
          </p:cNvPicPr>
          <p:nvPr/>
        </p:nvPicPr>
        <p:blipFill>
          <a:blip r:embed="rId3"/>
          <a:stretch>
            <a:fillRect/>
          </a:stretch>
        </p:blipFill>
        <p:spPr>
          <a:xfrm>
            <a:off x="8047815" y="175956"/>
            <a:ext cx="1018120" cy="719390"/>
          </a:xfrm>
          <a:prstGeom prst="rect">
            <a:avLst/>
          </a:prstGeom>
        </p:spPr>
      </p:pic>
    </p:spTree>
    <p:extLst>
      <p:ext uri="{BB962C8B-B14F-4D97-AF65-F5344CB8AC3E}">
        <p14:creationId xmlns:p14="http://schemas.microsoft.com/office/powerpoint/2010/main" val="26251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HN" smtClean="0"/>
              <a:t>12</a:t>
            </a:fld>
            <a:endParaRPr lang="es-HN"/>
          </a:p>
        </p:txBody>
      </p:sp>
      <p:sp>
        <p:nvSpPr>
          <p:cNvPr id="73" name="Text Placeholder 93">
            <a:extLst>
              <a:ext uri="{FF2B5EF4-FFF2-40B4-BE49-F238E27FC236}">
                <a16:creationId xmlns:a16="http://schemas.microsoft.com/office/drawing/2014/main" id="{2BEC93A4-412A-D070-89FE-0E0E260A940F}"/>
              </a:ext>
            </a:extLst>
          </p:cNvPr>
          <p:cNvSpPr txBox="1">
            <a:spLocks/>
          </p:cNvSpPr>
          <p:nvPr/>
        </p:nvSpPr>
        <p:spPr>
          <a:xfrm>
            <a:off x="2459168" y="3688801"/>
            <a:ext cx="5041900" cy="9706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HN" sz="3600" b="1" dirty="0"/>
              <a:t>Preguntas – Aportes </a:t>
            </a:r>
          </a:p>
        </p:txBody>
      </p:sp>
      <p:grpSp>
        <p:nvGrpSpPr>
          <p:cNvPr id="74" name="5 Grupo">
            <a:extLst>
              <a:ext uri="{FF2B5EF4-FFF2-40B4-BE49-F238E27FC236}">
                <a16:creationId xmlns:a16="http://schemas.microsoft.com/office/drawing/2014/main" id="{B8045021-F4B1-863A-3A5C-AE0425495D87}"/>
              </a:ext>
            </a:extLst>
          </p:cNvPr>
          <p:cNvGrpSpPr/>
          <p:nvPr/>
        </p:nvGrpSpPr>
        <p:grpSpPr>
          <a:xfrm>
            <a:off x="1877568" y="414527"/>
            <a:ext cx="5498592" cy="3274274"/>
            <a:chOff x="2482654" y="326427"/>
            <a:chExt cx="6874524" cy="4502520"/>
          </a:xfrm>
        </p:grpSpPr>
        <p:grpSp>
          <p:nvGrpSpPr>
            <p:cNvPr id="75" name="Group 2">
              <a:extLst>
                <a:ext uri="{FF2B5EF4-FFF2-40B4-BE49-F238E27FC236}">
                  <a16:creationId xmlns:a16="http://schemas.microsoft.com/office/drawing/2014/main" id="{C3E4D15C-D35D-A66C-86DD-4E3F20F743F4}"/>
                </a:ext>
              </a:extLst>
            </p:cNvPr>
            <p:cNvGrpSpPr/>
            <p:nvPr/>
          </p:nvGrpSpPr>
          <p:grpSpPr>
            <a:xfrm>
              <a:off x="4954132" y="2727746"/>
              <a:ext cx="1952636" cy="1951635"/>
              <a:chOff x="4574848" y="1897856"/>
              <a:chExt cx="3028217" cy="3026664"/>
            </a:xfrm>
          </p:grpSpPr>
          <p:sp>
            <p:nvSpPr>
              <p:cNvPr id="140" name="Freeform: Shape 3">
                <a:extLst>
                  <a:ext uri="{FF2B5EF4-FFF2-40B4-BE49-F238E27FC236}">
                    <a16:creationId xmlns:a16="http://schemas.microsoft.com/office/drawing/2014/main" id="{20A068C2-7EEA-E183-3338-645A6E352FCA}"/>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141" name="Freeform: Shape 4">
                <a:extLst>
                  <a:ext uri="{FF2B5EF4-FFF2-40B4-BE49-F238E27FC236}">
                    <a16:creationId xmlns:a16="http://schemas.microsoft.com/office/drawing/2014/main" id="{72E44032-5554-16FC-A878-93B7A0F49591}"/>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lumMod val="40000"/>
                  <a:lumOff val="60000"/>
                </a:schemeClr>
              </a:solidFill>
              <a:ln w="9525" cap="flat">
                <a:noFill/>
                <a:prstDash val="solid"/>
                <a:miter/>
              </a:ln>
            </p:spPr>
            <p:txBody>
              <a:bodyPr rtlCol="0" anchor="ctr"/>
              <a:lstStyle/>
              <a:p>
                <a:endParaRPr lang="en-US" dirty="0"/>
              </a:p>
            </p:txBody>
          </p:sp>
        </p:grpSp>
        <p:grpSp>
          <p:nvGrpSpPr>
            <p:cNvPr id="76" name="Group 66">
              <a:extLst>
                <a:ext uri="{FF2B5EF4-FFF2-40B4-BE49-F238E27FC236}">
                  <a16:creationId xmlns:a16="http://schemas.microsoft.com/office/drawing/2014/main" id="{2ABF3732-D17A-18AC-6CE7-B4A2993D78C6}"/>
                </a:ext>
              </a:extLst>
            </p:cNvPr>
            <p:cNvGrpSpPr/>
            <p:nvPr/>
          </p:nvGrpSpPr>
          <p:grpSpPr>
            <a:xfrm>
              <a:off x="2482654" y="2130854"/>
              <a:ext cx="1588486" cy="1354527"/>
              <a:chOff x="2203944" y="3086356"/>
              <a:chExt cx="1794618" cy="1530300"/>
            </a:xfrm>
          </p:grpSpPr>
          <p:sp>
            <p:nvSpPr>
              <p:cNvPr id="137" name="Freeform: Shape 10">
                <a:extLst>
                  <a:ext uri="{FF2B5EF4-FFF2-40B4-BE49-F238E27FC236}">
                    <a16:creationId xmlns:a16="http://schemas.microsoft.com/office/drawing/2014/main" id="{83376CAE-583A-D587-BF37-0FB848826A18}"/>
                  </a:ext>
                </a:extLst>
              </p:cNvPr>
              <p:cNvSpPr/>
              <p:nvPr/>
            </p:nvSpPr>
            <p:spPr>
              <a:xfrm>
                <a:off x="2497026" y="3212644"/>
                <a:ext cx="990906" cy="823473"/>
              </a:xfrm>
              <a:custGeom>
                <a:avLst/>
                <a:gdLst>
                  <a:gd name="connsiteX0" fmla="*/ 776461 w 990906"/>
                  <a:gd name="connsiteY0" fmla="*/ 771405 h 823473"/>
                  <a:gd name="connsiteX1" fmla="*/ 760634 w 990906"/>
                  <a:gd name="connsiteY1" fmla="*/ 748863 h 823473"/>
                  <a:gd name="connsiteX2" fmla="*/ 667110 w 990906"/>
                  <a:gd name="connsiteY2" fmla="*/ 709535 h 823473"/>
                  <a:gd name="connsiteX3" fmla="*/ 646487 w 990906"/>
                  <a:gd name="connsiteY3" fmla="*/ 714331 h 823473"/>
                  <a:gd name="connsiteX4" fmla="*/ 384140 w 990906"/>
                  <a:gd name="connsiteY4" fmla="*/ 789151 h 823473"/>
                  <a:gd name="connsiteX5" fmla="*/ 370231 w 990906"/>
                  <a:gd name="connsiteY5" fmla="*/ 786273 h 823473"/>
                  <a:gd name="connsiteX6" fmla="*/ 281023 w 990906"/>
                  <a:gd name="connsiteY6" fmla="*/ 797784 h 823473"/>
                  <a:gd name="connsiteX7" fmla="*/ 67117 w 990906"/>
                  <a:gd name="connsiteY7" fmla="*/ 759415 h 823473"/>
                  <a:gd name="connsiteX8" fmla="*/ 46493 w 990906"/>
                  <a:gd name="connsiteY8" fmla="*/ 699943 h 823473"/>
                  <a:gd name="connsiteX9" fmla="*/ 93016 w 990906"/>
                  <a:gd name="connsiteY9" fmla="*/ 692749 h 823473"/>
                  <a:gd name="connsiteX10" fmla="*/ 186060 w 990906"/>
                  <a:gd name="connsiteY10" fmla="*/ 724883 h 823473"/>
                  <a:gd name="connsiteX11" fmla="*/ 35462 w 990906"/>
                  <a:gd name="connsiteY11" fmla="*/ 612174 h 823473"/>
                  <a:gd name="connsiteX12" fmla="*/ 19156 w 990906"/>
                  <a:gd name="connsiteY12" fmla="*/ 601623 h 823473"/>
                  <a:gd name="connsiteX13" fmla="*/ 22993 w 990906"/>
                  <a:gd name="connsiteY13" fmla="*/ 550304 h 823473"/>
                  <a:gd name="connsiteX14" fmla="*/ 189418 w 990906"/>
                  <a:gd name="connsiteY14" fmla="*/ 357980 h 823473"/>
                  <a:gd name="connsiteX15" fmla="*/ 199969 w 990906"/>
                  <a:gd name="connsiteY15" fmla="*/ 142635 h 823473"/>
                  <a:gd name="connsiteX16" fmla="*/ 192295 w 990906"/>
                  <a:gd name="connsiteY16" fmla="*/ 92756 h 823473"/>
                  <a:gd name="connsiteX17" fmla="*/ 215317 w 990906"/>
                  <a:gd name="connsiteY17" fmla="*/ 72612 h 823473"/>
                  <a:gd name="connsiteX18" fmla="*/ 229225 w 990906"/>
                  <a:gd name="connsiteY18" fmla="*/ 76449 h 823473"/>
                  <a:gd name="connsiteX19" fmla="*/ 418672 w 990906"/>
                  <a:gd name="connsiteY19" fmla="*/ 97072 h 823473"/>
                  <a:gd name="connsiteX20" fmla="*/ 437856 w 990906"/>
                  <a:gd name="connsiteY20" fmla="*/ 94194 h 823473"/>
                  <a:gd name="connsiteX21" fmla="*/ 453204 w 990906"/>
                  <a:gd name="connsiteY21" fmla="*/ 87960 h 823473"/>
                  <a:gd name="connsiteX22" fmla="*/ 393732 w 990906"/>
                  <a:gd name="connsiteY22" fmla="*/ 52948 h 823473"/>
                  <a:gd name="connsiteX23" fmla="*/ 354883 w 990906"/>
                  <a:gd name="connsiteY23" fmla="*/ 4987 h 823473"/>
                  <a:gd name="connsiteX24" fmla="*/ 551044 w 990906"/>
                  <a:gd name="connsiteY24" fmla="*/ 92276 h 823473"/>
                  <a:gd name="connsiteX25" fmla="*/ 560157 w 990906"/>
                  <a:gd name="connsiteY25" fmla="*/ 126328 h 823473"/>
                  <a:gd name="connsiteX26" fmla="*/ 610516 w 990906"/>
                  <a:gd name="connsiteY26" fmla="*/ 193953 h 823473"/>
                  <a:gd name="connsiteX27" fmla="*/ 757757 w 990906"/>
                  <a:gd name="connsiteY27" fmla="*/ 439994 h 823473"/>
                  <a:gd name="connsiteX28" fmla="*/ 769267 w 990906"/>
                  <a:gd name="connsiteY28" fmla="*/ 455341 h 823473"/>
                  <a:gd name="connsiteX29" fmla="*/ 858475 w 990906"/>
                  <a:gd name="connsiteY29" fmla="*/ 492272 h 823473"/>
                  <a:gd name="connsiteX30" fmla="*/ 891088 w 990906"/>
                  <a:gd name="connsiteY30" fmla="*/ 488435 h 823473"/>
                  <a:gd name="connsiteX31" fmla="*/ 963030 w 990906"/>
                  <a:gd name="connsiteY31" fmla="*/ 541671 h 823473"/>
                  <a:gd name="connsiteX32" fmla="*/ 969265 w 990906"/>
                  <a:gd name="connsiteY32" fmla="*/ 707137 h 823473"/>
                  <a:gd name="connsiteX33" fmla="*/ 826341 w 990906"/>
                  <a:gd name="connsiteY33" fmla="*/ 787712 h 823473"/>
                  <a:gd name="connsiteX34" fmla="*/ 776461 w 990906"/>
                  <a:gd name="connsiteY34" fmla="*/ 771405 h 82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0906" h="823473">
                    <a:moveTo>
                      <a:pt x="776461" y="771405"/>
                    </a:moveTo>
                    <a:cubicBezTo>
                      <a:pt x="776461" y="760374"/>
                      <a:pt x="772625" y="753180"/>
                      <a:pt x="760634" y="748863"/>
                    </a:cubicBezTo>
                    <a:cubicBezTo>
                      <a:pt x="728980" y="736873"/>
                      <a:pt x="697805" y="723444"/>
                      <a:pt x="667110" y="709535"/>
                    </a:cubicBezTo>
                    <a:cubicBezTo>
                      <a:pt x="657518" y="705219"/>
                      <a:pt x="652242" y="709535"/>
                      <a:pt x="646487" y="714331"/>
                    </a:cubicBezTo>
                    <a:cubicBezTo>
                      <a:pt x="570229" y="779079"/>
                      <a:pt x="480062" y="793947"/>
                      <a:pt x="384140" y="789151"/>
                    </a:cubicBezTo>
                    <a:cubicBezTo>
                      <a:pt x="379344" y="788671"/>
                      <a:pt x="375027" y="786753"/>
                      <a:pt x="370231" y="786273"/>
                    </a:cubicBezTo>
                    <a:cubicBezTo>
                      <a:pt x="339536" y="781957"/>
                      <a:pt x="312198" y="775722"/>
                      <a:pt x="281023" y="797784"/>
                    </a:cubicBezTo>
                    <a:cubicBezTo>
                      <a:pt x="219153" y="842388"/>
                      <a:pt x="117955" y="828479"/>
                      <a:pt x="67117" y="759415"/>
                    </a:cubicBezTo>
                    <a:cubicBezTo>
                      <a:pt x="54167" y="742149"/>
                      <a:pt x="46973" y="722005"/>
                      <a:pt x="46493" y="699943"/>
                    </a:cubicBezTo>
                    <a:cubicBezTo>
                      <a:pt x="59923" y="685555"/>
                      <a:pt x="76709" y="687953"/>
                      <a:pt x="93016" y="692749"/>
                    </a:cubicBezTo>
                    <a:cubicBezTo>
                      <a:pt x="124670" y="701862"/>
                      <a:pt x="153926" y="715770"/>
                      <a:pt x="186060" y="724883"/>
                    </a:cubicBezTo>
                    <a:cubicBezTo>
                      <a:pt x="139538" y="682197"/>
                      <a:pt x="88699" y="644788"/>
                      <a:pt x="35462" y="612174"/>
                    </a:cubicBezTo>
                    <a:cubicBezTo>
                      <a:pt x="30187" y="608817"/>
                      <a:pt x="24431" y="605460"/>
                      <a:pt x="19156" y="601623"/>
                    </a:cubicBezTo>
                    <a:cubicBezTo>
                      <a:pt x="-7223" y="581479"/>
                      <a:pt x="-6743" y="566611"/>
                      <a:pt x="22993" y="550304"/>
                    </a:cubicBezTo>
                    <a:cubicBezTo>
                      <a:pt x="102608" y="506660"/>
                      <a:pt x="161600" y="445270"/>
                      <a:pt x="189418" y="357980"/>
                    </a:cubicBezTo>
                    <a:cubicBezTo>
                      <a:pt x="211959" y="287478"/>
                      <a:pt x="211959" y="215056"/>
                      <a:pt x="199969" y="142635"/>
                    </a:cubicBezTo>
                    <a:cubicBezTo>
                      <a:pt x="197091" y="126328"/>
                      <a:pt x="193254" y="109542"/>
                      <a:pt x="192295" y="92756"/>
                    </a:cubicBezTo>
                    <a:cubicBezTo>
                      <a:pt x="191336" y="75010"/>
                      <a:pt x="197571" y="69734"/>
                      <a:pt x="215317" y="72612"/>
                    </a:cubicBezTo>
                    <a:cubicBezTo>
                      <a:pt x="220113" y="73571"/>
                      <a:pt x="224429" y="75010"/>
                      <a:pt x="229225" y="76449"/>
                    </a:cubicBezTo>
                    <a:cubicBezTo>
                      <a:pt x="291095" y="96113"/>
                      <a:pt x="354404" y="100429"/>
                      <a:pt x="418672" y="97072"/>
                    </a:cubicBezTo>
                    <a:cubicBezTo>
                      <a:pt x="424907" y="96592"/>
                      <a:pt x="431621" y="95633"/>
                      <a:pt x="437856" y="94194"/>
                    </a:cubicBezTo>
                    <a:cubicBezTo>
                      <a:pt x="442173" y="93235"/>
                      <a:pt x="447448" y="93235"/>
                      <a:pt x="453204" y="87960"/>
                    </a:cubicBezTo>
                    <a:cubicBezTo>
                      <a:pt x="433540" y="75010"/>
                      <a:pt x="412437" y="65418"/>
                      <a:pt x="393732" y="52948"/>
                    </a:cubicBezTo>
                    <a:cubicBezTo>
                      <a:pt x="375986" y="40958"/>
                      <a:pt x="358241" y="28967"/>
                      <a:pt x="354883" y="4987"/>
                    </a:cubicBezTo>
                    <a:cubicBezTo>
                      <a:pt x="446009" y="-12759"/>
                      <a:pt x="511716" y="16977"/>
                      <a:pt x="551044" y="92276"/>
                    </a:cubicBezTo>
                    <a:cubicBezTo>
                      <a:pt x="556800" y="103307"/>
                      <a:pt x="560637" y="115777"/>
                      <a:pt x="560157" y="126328"/>
                    </a:cubicBezTo>
                    <a:cubicBezTo>
                      <a:pt x="558718" y="163738"/>
                      <a:pt x="588454" y="176208"/>
                      <a:pt x="610516" y="193953"/>
                    </a:cubicBezTo>
                    <a:cubicBezTo>
                      <a:pt x="690131" y="258221"/>
                      <a:pt x="747685" y="334479"/>
                      <a:pt x="757757" y="439994"/>
                    </a:cubicBezTo>
                    <a:cubicBezTo>
                      <a:pt x="758716" y="448147"/>
                      <a:pt x="761114" y="451984"/>
                      <a:pt x="769267" y="455341"/>
                    </a:cubicBezTo>
                    <a:cubicBezTo>
                      <a:pt x="799483" y="466852"/>
                      <a:pt x="828739" y="480281"/>
                      <a:pt x="858475" y="492272"/>
                    </a:cubicBezTo>
                    <a:cubicBezTo>
                      <a:pt x="869506" y="496588"/>
                      <a:pt x="881496" y="498986"/>
                      <a:pt x="891088" y="488435"/>
                    </a:cubicBezTo>
                    <a:cubicBezTo>
                      <a:pt x="926580" y="490353"/>
                      <a:pt x="946723" y="516252"/>
                      <a:pt x="963030" y="541671"/>
                    </a:cubicBezTo>
                    <a:cubicBezTo>
                      <a:pt x="997562" y="594908"/>
                      <a:pt x="1000440" y="651502"/>
                      <a:pt x="969265" y="707137"/>
                    </a:cubicBezTo>
                    <a:cubicBezTo>
                      <a:pt x="938570" y="762772"/>
                      <a:pt x="887731" y="785794"/>
                      <a:pt x="826341" y="787712"/>
                    </a:cubicBezTo>
                    <a:cubicBezTo>
                      <a:pt x="808595" y="788671"/>
                      <a:pt x="789891" y="787232"/>
                      <a:pt x="776461" y="771405"/>
                    </a:cubicBezTo>
                    <a:close/>
                  </a:path>
                </a:pathLst>
              </a:custGeom>
              <a:solidFill>
                <a:srgbClr val="F0C8A4"/>
              </a:solidFill>
              <a:ln w="4795" cap="flat">
                <a:noFill/>
                <a:prstDash val="solid"/>
                <a:miter/>
              </a:ln>
            </p:spPr>
            <p:txBody>
              <a:bodyPr rtlCol="0" anchor="ctr"/>
              <a:lstStyle/>
              <a:p>
                <a:endParaRPr lang="en-US"/>
              </a:p>
            </p:txBody>
          </p:sp>
          <p:sp>
            <p:nvSpPr>
              <p:cNvPr id="138" name="Freeform: Shape 11">
                <a:extLst>
                  <a:ext uri="{FF2B5EF4-FFF2-40B4-BE49-F238E27FC236}">
                    <a16:creationId xmlns:a16="http://schemas.microsoft.com/office/drawing/2014/main" id="{9B025449-5A59-37AF-3FD7-501A8BB9FDFC}"/>
                  </a:ext>
                </a:extLst>
              </p:cNvPr>
              <p:cNvSpPr/>
              <p:nvPr/>
            </p:nvSpPr>
            <p:spPr>
              <a:xfrm>
                <a:off x="3252527" y="3382205"/>
                <a:ext cx="746035" cy="1234451"/>
              </a:xfrm>
              <a:custGeom>
                <a:avLst/>
                <a:gdLst>
                  <a:gd name="connsiteX0" fmla="*/ 20960 w 746035"/>
                  <a:gd name="connsiteY0" fmla="*/ 601845 h 1234451"/>
                  <a:gd name="connsiteX1" fmla="*/ 214723 w 746035"/>
                  <a:gd name="connsiteY1" fmla="*/ 519831 h 1234451"/>
                  <a:gd name="connsiteX2" fmla="*/ 148057 w 746035"/>
                  <a:gd name="connsiteY2" fmla="*/ 326548 h 1234451"/>
                  <a:gd name="connsiteX3" fmla="*/ 136067 w 746035"/>
                  <a:gd name="connsiteY3" fmla="*/ 318874 h 1234451"/>
                  <a:gd name="connsiteX4" fmla="*/ 262684 w 746035"/>
                  <a:gd name="connsiteY4" fmla="*/ 160123 h 1234451"/>
                  <a:gd name="connsiteX5" fmla="*/ 425272 w 746035"/>
                  <a:gd name="connsiteY5" fmla="*/ 21515 h 1234451"/>
                  <a:gd name="connsiteX6" fmla="*/ 531746 w 746035"/>
                  <a:gd name="connsiteY6" fmla="*/ 2810 h 1234451"/>
                  <a:gd name="connsiteX7" fmla="*/ 657404 w 746035"/>
                  <a:gd name="connsiteY7" fmla="*/ 15280 h 1234451"/>
                  <a:gd name="connsiteX8" fmla="*/ 729825 w 746035"/>
                  <a:gd name="connsiteY8" fmla="*/ 26791 h 1234451"/>
                  <a:gd name="connsiteX9" fmla="*/ 737019 w 746035"/>
                  <a:gd name="connsiteY9" fmla="*/ 57486 h 1234451"/>
                  <a:gd name="connsiteX10" fmla="*/ 440140 w 746035"/>
                  <a:gd name="connsiteY10" fmla="*/ 596089 h 1234451"/>
                  <a:gd name="connsiteX11" fmla="*/ 317360 w 746035"/>
                  <a:gd name="connsiteY11" fmla="*/ 985533 h 1234451"/>
                  <a:gd name="connsiteX12" fmla="*/ 270837 w 746035"/>
                  <a:gd name="connsiteY12" fmla="*/ 1234451 h 1234451"/>
                  <a:gd name="connsiteX13" fmla="*/ 78034 w 746035"/>
                  <a:gd name="connsiteY13" fmla="*/ 1098721 h 1234451"/>
                  <a:gd name="connsiteX14" fmla="*/ 10888 w 746035"/>
                  <a:gd name="connsiteY14" fmla="*/ 980737 h 1234451"/>
                  <a:gd name="connsiteX15" fmla="*/ 10409 w 746035"/>
                  <a:gd name="connsiteY15" fmla="*/ 683858 h 1234451"/>
                  <a:gd name="connsiteX16" fmla="*/ 20960 w 746035"/>
                  <a:gd name="connsiteY16" fmla="*/ 601845 h 12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035" h="1234451">
                    <a:moveTo>
                      <a:pt x="20960" y="601845"/>
                    </a:moveTo>
                    <a:cubicBezTo>
                      <a:pt x="115923" y="633979"/>
                      <a:pt x="191222" y="577384"/>
                      <a:pt x="214723" y="519831"/>
                    </a:cubicBezTo>
                    <a:cubicBezTo>
                      <a:pt x="244938" y="445971"/>
                      <a:pt x="217601" y="365396"/>
                      <a:pt x="148057" y="326548"/>
                    </a:cubicBezTo>
                    <a:cubicBezTo>
                      <a:pt x="143741" y="324150"/>
                      <a:pt x="139904" y="321752"/>
                      <a:pt x="136067" y="318874"/>
                    </a:cubicBezTo>
                    <a:cubicBezTo>
                      <a:pt x="172517" y="261321"/>
                      <a:pt x="217601" y="210482"/>
                      <a:pt x="262684" y="160123"/>
                    </a:cubicBezTo>
                    <a:cubicBezTo>
                      <a:pt x="310645" y="106406"/>
                      <a:pt x="361484" y="56047"/>
                      <a:pt x="425272" y="21515"/>
                    </a:cubicBezTo>
                    <a:cubicBezTo>
                      <a:pt x="457886" y="3769"/>
                      <a:pt x="492418" y="-4863"/>
                      <a:pt x="531746" y="2810"/>
                    </a:cubicBezTo>
                    <a:cubicBezTo>
                      <a:pt x="572513" y="10964"/>
                      <a:pt x="615678" y="8086"/>
                      <a:pt x="657404" y="15280"/>
                    </a:cubicBezTo>
                    <a:cubicBezTo>
                      <a:pt x="681385" y="19117"/>
                      <a:pt x="704885" y="28709"/>
                      <a:pt x="729825" y="26791"/>
                    </a:cubicBezTo>
                    <a:cubicBezTo>
                      <a:pt x="752367" y="32067"/>
                      <a:pt x="748050" y="42138"/>
                      <a:pt x="737019" y="57486"/>
                    </a:cubicBezTo>
                    <a:cubicBezTo>
                      <a:pt x="616157" y="224870"/>
                      <a:pt x="517357" y="404724"/>
                      <a:pt x="440140" y="596089"/>
                    </a:cubicBezTo>
                    <a:cubicBezTo>
                      <a:pt x="389301" y="722707"/>
                      <a:pt x="347575" y="852202"/>
                      <a:pt x="317360" y="985533"/>
                    </a:cubicBezTo>
                    <a:cubicBezTo>
                      <a:pt x="298175" y="1068027"/>
                      <a:pt x="285226" y="1151479"/>
                      <a:pt x="270837" y="1234451"/>
                    </a:cubicBezTo>
                    <a:cubicBezTo>
                      <a:pt x="203692" y="1193205"/>
                      <a:pt x="142781" y="1143325"/>
                      <a:pt x="78034" y="1098721"/>
                    </a:cubicBezTo>
                    <a:cubicBezTo>
                      <a:pt x="35828" y="1069465"/>
                      <a:pt x="18562" y="1028698"/>
                      <a:pt x="10888" y="980737"/>
                    </a:cubicBezTo>
                    <a:cubicBezTo>
                      <a:pt x="-5419" y="881937"/>
                      <a:pt x="-1582" y="782658"/>
                      <a:pt x="10409" y="683858"/>
                    </a:cubicBezTo>
                    <a:cubicBezTo>
                      <a:pt x="12807" y="656520"/>
                      <a:pt x="9449" y="628223"/>
                      <a:pt x="20960" y="601845"/>
                    </a:cubicBezTo>
                    <a:close/>
                  </a:path>
                </a:pathLst>
              </a:custGeom>
              <a:solidFill>
                <a:schemeClr val="accent1">
                  <a:lumMod val="50000"/>
                </a:schemeClr>
              </a:solidFill>
              <a:ln w="4795" cap="flat">
                <a:noFill/>
                <a:prstDash val="solid"/>
                <a:miter/>
              </a:ln>
            </p:spPr>
            <p:txBody>
              <a:bodyPr rtlCol="0" anchor="ctr"/>
              <a:lstStyle/>
              <a:p>
                <a:endParaRPr lang="en-US"/>
              </a:p>
            </p:txBody>
          </p:sp>
          <p:sp>
            <p:nvSpPr>
              <p:cNvPr id="139" name="Freeform: Shape 12">
                <a:extLst>
                  <a:ext uri="{FF2B5EF4-FFF2-40B4-BE49-F238E27FC236}">
                    <a16:creationId xmlns:a16="http://schemas.microsoft.com/office/drawing/2014/main" id="{39A8631E-51C8-E2DB-8B4D-DEF10AA47714}"/>
                  </a:ext>
                </a:extLst>
              </p:cNvPr>
              <p:cNvSpPr/>
              <p:nvPr/>
            </p:nvSpPr>
            <p:spPr>
              <a:xfrm>
                <a:off x="2203944" y="3086356"/>
                <a:ext cx="770265" cy="865079"/>
              </a:xfrm>
              <a:custGeom>
                <a:avLst/>
                <a:gdLst>
                  <a:gd name="connsiteX0" fmla="*/ 647965 w 770265"/>
                  <a:gd name="connsiteY0" fmla="*/ 131275 h 865079"/>
                  <a:gd name="connsiteX1" fmla="*/ 727580 w 770265"/>
                  <a:gd name="connsiteY1" fmla="*/ 194104 h 865079"/>
                  <a:gd name="connsiteX2" fmla="*/ 770266 w 770265"/>
                  <a:gd name="connsiteY2" fmla="*/ 219044 h 865079"/>
                  <a:gd name="connsiteX3" fmla="*/ 580819 w 770265"/>
                  <a:gd name="connsiteY3" fmla="*/ 223840 h 865079"/>
                  <a:gd name="connsiteX4" fmla="*/ 506959 w 770265"/>
                  <a:gd name="connsiteY4" fmla="*/ 204176 h 865079"/>
                  <a:gd name="connsiteX5" fmla="*/ 492571 w 770265"/>
                  <a:gd name="connsiteY5" fmla="*/ 217605 h 865079"/>
                  <a:gd name="connsiteX6" fmla="*/ 506000 w 770265"/>
                  <a:gd name="connsiteY6" fmla="*/ 410408 h 865079"/>
                  <a:gd name="connsiteX7" fmla="*/ 317513 w 770265"/>
                  <a:gd name="connsiteY7" fmla="*/ 684746 h 865079"/>
                  <a:gd name="connsiteX8" fmla="*/ 317513 w 770265"/>
                  <a:gd name="connsiteY8" fmla="*/ 722155 h 865079"/>
                  <a:gd name="connsiteX9" fmla="*/ 395689 w 770265"/>
                  <a:gd name="connsiteY9" fmla="*/ 772994 h 865079"/>
                  <a:gd name="connsiteX10" fmla="*/ 499285 w 770265"/>
                  <a:gd name="connsiteY10" fmla="*/ 865080 h 865079"/>
                  <a:gd name="connsiteX11" fmla="*/ 396169 w 770265"/>
                  <a:gd name="connsiteY11" fmla="*/ 829109 h 865079"/>
                  <a:gd name="connsiteX12" fmla="*/ 340055 w 770265"/>
                  <a:gd name="connsiteY12" fmla="*/ 825752 h 865079"/>
                  <a:gd name="connsiteX13" fmla="*/ 139098 w 770265"/>
                  <a:gd name="connsiteY13" fmla="*/ 784025 h 865079"/>
                  <a:gd name="connsiteX14" fmla="*/ 3847 w 770265"/>
                  <a:gd name="connsiteY14" fmla="*/ 583068 h 865079"/>
                  <a:gd name="connsiteX15" fmla="*/ 75309 w 770265"/>
                  <a:gd name="connsiteY15" fmla="*/ 267005 h 865079"/>
                  <a:gd name="connsiteX16" fmla="*/ 204804 w 770265"/>
                  <a:gd name="connsiteY16" fmla="*/ 65568 h 865079"/>
                  <a:gd name="connsiteX17" fmla="*/ 414394 w 770265"/>
                  <a:gd name="connsiteY17" fmla="*/ 9933 h 865079"/>
                  <a:gd name="connsiteX18" fmla="*/ 647965 w 770265"/>
                  <a:gd name="connsiteY18" fmla="*/ 131275 h 86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0265" h="865079">
                    <a:moveTo>
                      <a:pt x="647965" y="131275"/>
                    </a:moveTo>
                    <a:cubicBezTo>
                      <a:pt x="666670" y="161970"/>
                      <a:pt x="696885" y="178277"/>
                      <a:pt x="727580" y="194104"/>
                    </a:cubicBezTo>
                    <a:cubicBezTo>
                      <a:pt x="740530" y="201298"/>
                      <a:pt x="753479" y="208972"/>
                      <a:pt x="770266" y="219044"/>
                    </a:cubicBezTo>
                    <a:cubicBezTo>
                      <a:pt x="703600" y="236310"/>
                      <a:pt x="642210" y="235350"/>
                      <a:pt x="580819" y="223840"/>
                    </a:cubicBezTo>
                    <a:cubicBezTo>
                      <a:pt x="555880" y="219044"/>
                      <a:pt x="530940" y="212329"/>
                      <a:pt x="506959" y="204176"/>
                    </a:cubicBezTo>
                    <a:cubicBezTo>
                      <a:pt x="490652" y="198900"/>
                      <a:pt x="489693" y="202737"/>
                      <a:pt x="492571" y="217605"/>
                    </a:cubicBezTo>
                    <a:cubicBezTo>
                      <a:pt x="505041" y="281393"/>
                      <a:pt x="512715" y="345181"/>
                      <a:pt x="506000" y="410408"/>
                    </a:cubicBezTo>
                    <a:cubicBezTo>
                      <a:pt x="492571" y="536066"/>
                      <a:pt x="426864" y="625274"/>
                      <a:pt x="317513" y="684746"/>
                    </a:cubicBezTo>
                    <a:cubicBezTo>
                      <a:pt x="292573" y="698175"/>
                      <a:pt x="292573" y="705369"/>
                      <a:pt x="317513" y="722155"/>
                    </a:cubicBezTo>
                    <a:cubicBezTo>
                      <a:pt x="343412" y="739422"/>
                      <a:pt x="370270" y="755249"/>
                      <a:pt x="395689" y="772994"/>
                    </a:cubicBezTo>
                    <a:cubicBezTo>
                      <a:pt x="433579" y="799373"/>
                      <a:pt x="469070" y="828629"/>
                      <a:pt x="499285" y="865080"/>
                    </a:cubicBezTo>
                    <a:cubicBezTo>
                      <a:pt x="464753" y="853090"/>
                      <a:pt x="430221" y="842058"/>
                      <a:pt x="396169" y="829109"/>
                    </a:cubicBezTo>
                    <a:cubicBezTo>
                      <a:pt x="377464" y="821915"/>
                      <a:pt x="359239" y="819996"/>
                      <a:pt x="340055" y="825752"/>
                    </a:cubicBezTo>
                    <a:cubicBezTo>
                      <a:pt x="270031" y="827190"/>
                      <a:pt x="201447" y="819517"/>
                      <a:pt x="139098" y="784025"/>
                    </a:cubicBezTo>
                    <a:cubicBezTo>
                      <a:pt x="60441" y="739901"/>
                      <a:pt x="16797" y="672276"/>
                      <a:pt x="3847" y="583068"/>
                    </a:cubicBezTo>
                    <a:cubicBezTo>
                      <a:pt x="-12939" y="468441"/>
                      <a:pt x="27828" y="366764"/>
                      <a:pt x="75309" y="267005"/>
                    </a:cubicBezTo>
                    <a:cubicBezTo>
                      <a:pt x="109841" y="194583"/>
                      <a:pt x="152527" y="127438"/>
                      <a:pt x="204804" y="65568"/>
                    </a:cubicBezTo>
                    <a:cubicBezTo>
                      <a:pt x="262837" y="-3496"/>
                      <a:pt x="333340" y="-10210"/>
                      <a:pt x="414394" y="9933"/>
                    </a:cubicBezTo>
                    <a:cubicBezTo>
                      <a:pt x="501684" y="31995"/>
                      <a:pt x="579381" y="72762"/>
                      <a:pt x="647965" y="131275"/>
                    </a:cubicBezTo>
                    <a:close/>
                  </a:path>
                </a:pathLst>
              </a:custGeom>
              <a:solidFill>
                <a:srgbClr val="2E150B"/>
              </a:solidFill>
              <a:ln w="4795" cap="flat">
                <a:noFill/>
                <a:prstDash val="solid"/>
                <a:miter/>
              </a:ln>
            </p:spPr>
            <p:txBody>
              <a:bodyPr rtlCol="0" anchor="ctr"/>
              <a:lstStyle/>
              <a:p>
                <a:endParaRPr lang="en-US"/>
              </a:p>
            </p:txBody>
          </p:sp>
        </p:grpSp>
        <p:grpSp>
          <p:nvGrpSpPr>
            <p:cNvPr id="77" name="Group 65">
              <a:extLst>
                <a:ext uri="{FF2B5EF4-FFF2-40B4-BE49-F238E27FC236}">
                  <a16:creationId xmlns:a16="http://schemas.microsoft.com/office/drawing/2014/main" id="{55BFCCAE-3DB3-CCA3-53D8-20A7AA91F75A}"/>
                </a:ext>
              </a:extLst>
            </p:cNvPr>
            <p:cNvGrpSpPr/>
            <p:nvPr/>
          </p:nvGrpSpPr>
          <p:grpSpPr>
            <a:xfrm>
              <a:off x="4249555" y="326427"/>
              <a:ext cx="1376272" cy="1646389"/>
              <a:chOff x="4200129" y="1047775"/>
              <a:chExt cx="1554866" cy="1860035"/>
            </a:xfrm>
          </p:grpSpPr>
          <p:sp>
            <p:nvSpPr>
              <p:cNvPr id="129" name="Freeform: Shape 6">
                <a:extLst>
                  <a:ext uri="{FF2B5EF4-FFF2-40B4-BE49-F238E27FC236}">
                    <a16:creationId xmlns:a16="http://schemas.microsoft.com/office/drawing/2014/main" id="{17894CBD-CBD8-167A-FE98-FBCA0E0513DA}"/>
                  </a:ext>
                </a:extLst>
              </p:cNvPr>
              <p:cNvSpPr/>
              <p:nvPr/>
            </p:nvSpPr>
            <p:spPr>
              <a:xfrm>
                <a:off x="4251869" y="1221592"/>
                <a:ext cx="875470" cy="1248812"/>
              </a:xfrm>
              <a:custGeom>
                <a:avLst/>
                <a:gdLst>
                  <a:gd name="connsiteX0" fmla="*/ 547260 w 875470"/>
                  <a:gd name="connsiteY0" fmla="*/ 1064634 h 1248812"/>
                  <a:gd name="connsiteX1" fmla="*/ 500738 w 875470"/>
                  <a:gd name="connsiteY1" fmla="*/ 963916 h 1248812"/>
                  <a:gd name="connsiteX2" fmla="*/ 480595 w 875470"/>
                  <a:gd name="connsiteY2" fmla="*/ 948089 h 1248812"/>
                  <a:gd name="connsiteX3" fmla="*/ 310333 w 875470"/>
                  <a:gd name="connsiteY3" fmla="*/ 889576 h 1248812"/>
                  <a:gd name="connsiteX4" fmla="*/ 177001 w 875470"/>
                  <a:gd name="connsiteY4" fmla="*/ 754326 h 1248812"/>
                  <a:gd name="connsiteX5" fmla="*/ 117529 w 875470"/>
                  <a:gd name="connsiteY5" fmla="*/ 709722 h 1248812"/>
                  <a:gd name="connsiteX6" fmla="*/ 24 w 875470"/>
                  <a:gd name="connsiteY6" fmla="*/ 546654 h 1248812"/>
                  <a:gd name="connsiteX7" fmla="*/ 10576 w 875470"/>
                  <a:gd name="connsiteY7" fmla="*/ 495815 h 1248812"/>
                  <a:gd name="connsiteX8" fmla="*/ 74364 w 875470"/>
                  <a:gd name="connsiteY8" fmla="*/ 489101 h 1248812"/>
                  <a:gd name="connsiteX9" fmla="*/ 115131 w 875470"/>
                  <a:gd name="connsiteY9" fmla="*/ 560083 h 1248812"/>
                  <a:gd name="connsiteX10" fmla="*/ 118009 w 875470"/>
                  <a:gd name="connsiteY10" fmla="*/ 565839 h 1248812"/>
                  <a:gd name="connsiteX11" fmla="*/ 116570 w 875470"/>
                  <a:gd name="connsiteY11" fmla="*/ 563920 h 1248812"/>
                  <a:gd name="connsiteX12" fmla="*/ 58537 w 875470"/>
                  <a:gd name="connsiteY12" fmla="*/ 401812 h 1248812"/>
                  <a:gd name="connsiteX13" fmla="*/ 94028 w 875470"/>
                  <a:gd name="connsiteY13" fmla="*/ 328431 h 1248812"/>
                  <a:gd name="connsiteX14" fmla="*/ 283475 w 875470"/>
                  <a:gd name="connsiteY14" fmla="*/ 239223 h 1248812"/>
                  <a:gd name="connsiteX15" fmla="*/ 419205 w 875470"/>
                  <a:gd name="connsiteY15" fmla="*/ 102055 h 1248812"/>
                  <a:gd name="connsiteX16" fmla="*/ 451338 w 875470"/>
                  <a:gd name="connsiteY16" fmla="*/ 32991 h 1248812"/>
                  <a:gd name="connsiteX17" fmla="*/ 499299 w 875470"/>
                  <a:gd name="connsiteY17" fmla="*/ 2296 h 1248812"/>
                  <a:gd name="connsiteX18" fmla="*/ 606732 w 875470"/>
                  <a:gd name="connsiteY18" fmla="*/ 73278 h 1248812"/>
                  <a:gd name="connsiteX19" fmla="*/ 699777 w 875470"/>
                  <a:gd name="connsiteY19" fmla="*/ 237305 h 1248812"/>
                  <a:gd name="connsiteX20" fmla="*/ 705532 w 875470"/>
                  <a:gd name="connsiteY20" fmla="*/ 259367 h 1248812"/>
                  <a:gd name="connsiteX21" fmla="*/ 710808 w 875470"/>
                  <a:gd name="connsiteY21" fmla="*/ 193181 h 1248812"/>
                  <a:gd name="connsiteX22" fmla="*/ 763085 w 875470"/>
                  <a:gd name="connsiteY22" fmla="*/ 169680 h 1248812"/>
                  <a:gd name="connsiteX23" fmla="*/ 872916 w 875470"/>
                  <a:gd name="connsiteY23" fmla="*/ 293899 h 1248812"/>
                  <a:gd name="connsiteX24" fmla="*/ 837425 w 875470"/>
                  <a:gd name="connsiteY24" fmla="*/ 441619 h 1248812"/>
                  <a:gd name="connsiteX25" fmla="*/ 838384 w 875470"/>
                  <a:gd name="connsiteY25" fmla="*/ 513081 h 1248812"/>
                  <a:gd name="connsiteX26" fmla="*/ 837425 w 875470"/>
                  <a:gd name="connsiteY26" fmla="*/ 655046 h 1248812"/>
                  <a:gd name="connsiteX27" fmla="*/ 769321 w 875470"/>
                  <a:gd name="connsiteY27" fmla="*/ 816196 h 1248812"/>
                  <a:gd name="connsiteX28" fmla="*/ 770759 w 875470"/>
                  <a:gd name="connsiteY28" fmla="*/ 843054 h 1248812"/>
                  <a:gd name="connsiteX29" fmla="*/ 814884 w 875470"/>
                  <a:gd name="connsiteY29" fmla="*/ 947129 h 1248812"/>
                  <a:gd name="connsiteX30" fmla="*/ 820639 w 875470"/>
                  <a:gd name="connsiteY30" fmla="*/ 1024347 h 1248812"/>
                  <a:gd name="connsiteX31" fmla="*/ 802414 w 875470"/>
                  <a:gd name="connsiteY31" fmla="*/ 1214273 h 1248812"/>
                  <a:gd name="connsiteX32" fmla="*/ 765004 w 875470"/>
                  <a:gd name="connsiteY32" fmla="*/ 1243529 h 1248812"/>
                  <a:gd name="connsiteX33" fmla="*/ 695940 w 875470"/>
                  <a:gd name="connsiteY33" fmla="*/ 1193170 h 1248812"/>
                  <a:gd name="connsiteX34" fmla="*/ 643183 w 875470"/>
                  <a:gd name="connsiteY34" fmla="*/ 1152883 h 1248812"/>
                  <a:gd name="connsiteX35" fmla="*/ 569323 w 875470"/>
                  <a:gd name="connsiteY35" fmla="*/ 1100605 h 1248812"/>
                  <a:gd name="connsiteX36" fmla="*/ 547260 w 875470"/>
                  <a:gd name="connsiteY36" fmla="*/ 1064634 h 12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5470" h="1248812">
                    <a:moveTo>
                      <a:pt x="547260" y="1064634"/>
                    </a:moveTo>
                    <a:cubicBezTo>
                      <a:pt x="531433" y="1031061"/>
                      <a:pt x="515127" y="997968"/>
                      <a:pt x="500738" y="963916"/>
                    </a:cubicBezTo>
                    <a:cubicBezTo>
                      <a:pt x="496422" y="953364"/>
                      <a:pt x="491626" y="949048"/>
                      <a:pt x="480595" y="948089"/>
                    </a:cubicBezTo>
                    <a:cubicBezTo>
                      <a:pt x="418245" y="944731"/>
                      <a:pt x="361651" y="924108"/>
                      <a:pt x="310333" y="889576"/>
                    </a:cubicBezTo>
                    <a:cubicBezTo>
                      <a:pt x="257096" y="853605"/>
                      <a:pt x="212492" y="807563"/>
                      <a:pt x="177001" y="754326"/>
                    </a:cubicBezTo>
                    <a:cubicBezTo>
                      <a:pt x="161653" y="730825"/>
                      <a:pt x="143428" y="718355"/>
                      <a:pt x="117529" y="709722"/>
                    </a:cubicBezTo>
                    <a:cubicBezTo>
                      <a:pt x="50863" y="687660"/>
                      <a:pt x="1463" y="616677"/>
                      <a:pt x="24" y="546654"/>
                    </a:cubicBezTo>
                    <a:cubicBezTo>
                      <a:pt x="-455" y="528429"/>
                      <a:pt x="6259" y="512602"/>
                      <a:pt x="10576" y="495815"/>
                    </a:cubicBezTo>
                    <a:cubicBezTo>
                      <a:pt x="28321" y="473274"/>
                      <a:pt x="53261" y="470396"/>
                      <a:pt x="74364" y="489101"/>
                    </a:cubicBezTo>
                    <a:cubicBezTo>
                      <a:pt x="97385" y="509244"/>
                      <a:pt x="109855" y="536103"/>
                      <a:pt x="115131" y="560083"/>
                    </a:cubicBezTo>
                    <a:cubicBezTo>
                      <a:pt x="118009" y="568716"/>
                      <a:pt x="120407" y="564400"/>
                      <a:pt x="118009" y="565839"/>
                    </a:cubicBezTo>
                    <a:cubicBezTo>
                      <a:pt x="117529" y="565839"/>
                      <a:pt x="117049" y="565359"/>
                      <a:pt x="116570" y="563920"/>
                    </a:cubicBezTo>
                    <a:cubicBezTo>
                      <a:pt x="99304" y="509244"/>
                      <a:pt x="82518" y="454089"/>
                      <a:pt x="58537" y="401812"/>
                    </a:cubicBezTo>
                    <a:cubicBezTo>
                      <a:pt x="40312" y="362004"/>
                      <a:pt x="51343" y="339462"/>
                      <a:pt x="94028" y="328431"/>
                    </a:cubicBezTo>
                    <a:cubicBezTo>
                      <a:pt x="163092" y="310686"/>
                      <a:pt x="225921" y="280950"/>
                      <a:pt x="283475" y="239223"/>
                    </a:cubicBezTo>
                    <a:cubicBezTo>
                      <a:pt x="336232" y="201334"/>
                      <a:pt x="382754" y="156251"/>
                      <a:pt x="419205" y="102055"/>
                    </a:cubicBezTo>
                    <a:cubicBezTo>
                      <a:pt x="433593" y="80952"/>
                      <a:pt x="445103" y="57931"/>
                      <a:pt x="451338" y="32991"/>
                    </a:cubicBezTo>
                    <a:cubicBezTo>
                      <a:pt x="459012" y="1336"/>
                      <a:pt x="466686" y="-3939"/>
                      <a:pt x="499299" y="2296"/>
                    </a:cubicBezTo>
                    <a:cubicBezTo>
                      <a:pt x="544862" y="10929"/>
                      <a:pt x="578915" y="37787"/>
                      <a:pt x="606732" y="73278"/>
                    </a:cubicBezTo>
                    <a:cubicBezTo>
                      <a:pt x="646060" y="123158"/>
                      <a:pt x="675796" y="178793"/>
                      <a:pt x="699777" y="237305"/>
                    </a:cubicBezTo>
                    <a:cubicBezTo>
                      <a:pt x="703614" y="246418"/>
                      <a:pt x="705053" y="255530"/>
                      <a:pt x="705532" y="259367"/>
                    </a:cubicBezTo>
                    <a:cubicBezTo>
                      <a:pt x="700736" y="240183"/>
                      <a:pt x="699777" y="216202"/>
                      <a:pt x="710808" y="193181"/>
                    </a:cubicBezTo>
                    <a:cubicBezTo>
                      <a:pt x="721839" y="170159"/>
                      <a:pt x="739105" y="162486"/>
                      <a:pt x="763085" y="169680"/>
                    </a:cubicBezTo>
                    <a:cubicBezTo>
                      <a:pt x="816322" y="182150"/>
                      <a:pt x="865243" y="237785"/>
                      <a:pt x="872916" y="293899"/>
                    </a:cubicBezTo>
                    <a:cubicBezTo>
                      <a:pt x="879631" y="347616"/>
                      <a:pt x="874835" y="397016"/>
                      <a:pt x="837425" y="441619"/>
                    </a:cubicBezTo>
                    <a:cubicBezTo>
                      <a:pt x="821119" y="460804"/>
                      <a:pt x="835027" y="489580"/>
                      <a:pt x="838384" y="513081"/>
                    </a:cubicBezTo>
                    <a:cubicBezTo>
                      <a:pt x="845099" y="560563"/>
                      <a:pt x="844619" y="607085"/>
                      <a:pt x="837425" y="655046"/>
                    </a:cubicBezTo>
                    <a:cubicBezTo>
                      <a:pt x="828792" y="715477"/>
                      <a:pt x="805771" y="768234"/>
                      <a:pt x="769321" y="816196"/>
                    </a:cubicBezTo>
                    <a:cubicBezTo>
                      <a:pt x="763565" y="823869"/>
                      <a:pt x="766443" y="833941"/>
                      <a:pt x="770759" y="843054"/>
                    </a:cubicBezTo>
                    <a:cubicBezTo>
                      <a:pt x="786586" y="877106"/>
                      <a:pt x="803373" y="911159"/>
                      <a:pt x="814884" y="947129"/>
                    </a:cubicBezTo>
                    <a:cubicBezTo>
                      <a:pt x="829751" y="972069"/>
                      <a:pt x="823996" y="998448"/>
                      <a:pt x="820639" y="1024347"/>
                    </a:cubicBezTo>
                    <a:cubicBezTo>
                      <a:pt x="812006" y="1087176"/>
                      <a:pt x="801454" y="1150005"/>
                      <a:pt x="802414" y="1214273"/>
                    </a:cubicBezTo>
                    <a:cubicBezTo>
                      <a:pt x="799056" y="1248805"/>
                      <a:pt x="790903" y="1255040"/>
                      <a:pt x="765004" y="1243529"/>
                    </a:cubicBezTo>
                    <a:cubicBezTo>
                      <a:pt x="741503" y="1227222"/>
                      <a:pt x="721839" y="1206599"/>
                      <a:pt x="695940" y="1193170"/>
                    </a:cubicBezTo>
                    <a:cubicBezTo>
                      <a:pt x="676755" y="1183098"/>
                      <a:pt x="660928" y="1165832"/>
                      <a:pt x="643183" y="1152883"/>
                    </a:cubicBezTo>
                    <a:cubicBezTo>
                      <a:pt x="618723" y="1135137"/>
                      <a:pt x="596181" y="1114993"/>
                      <a:pt x="569323" y="1100605"/>
                    </a:cubicBezTo>
                    <a:cubicBezTo>
                      <a:pt x="555894" y="1094370"/>
                      <a:pt x="552057" y="1079023"/>
                      <a:pt x="547260" y="1064634"/>
                    </a:cubicBezTo>
                    <a:close/>
                  </a:path>
                </a:pathLst>
              </a:custGeom>
              <a:solidFill>
                <a:srgbClr val="F0C8A4"/>
              </a:solidFill>
              <a:ln w="4795" cap="flat">
                <a:noFill/>
                <a:prstDash val="solid"/>
                <a:miter/>
              </a:ln>
            </p:spPr>
            <p:txBody>
              <a:bodyPr rtlCol="0" anchor="ctr"/>
              <a:lstStyle/>
              <a:p>
                <a:endParaRPr lang="en-US"/>
              </a:p>
            </p:txBody>
          </p:sp>
          <p:sp>
            <p:nvSpPr>
              <p:cNvPr id="130" name="Freeform: Shape 14">
                <a:extLst>
                  <a:ext uri="{FF2B5EF4-FFF2-40B4-BE49-F238E27FC236}">
                    <a16:creationId xmlns:a16="http://schemas.microsoft.com/office/drawing/2014/main" id="{EF55DEE7-5454-FADC-A2FF-8EC8F9D870F3}"/>
                  </a:ext>
                </a:extLst>
              </p:cNvPr>
              <p:cNvSpPr/>
              <p:nvPr/>
            </p:nvSpPr>
            <p:spPr>
              <a:xfrm>
                <a:off x="4200129" y="1047775"/>
                <a:ext cx="816587" cy="753565"/>
              </a:xfrm>
              <a:custGeom>
                <a:avLst/>
                <a:gdLst>
                  <a:gd name="connsiteX0" fmla="*/ 815306 w 816587"/>
                  <a:gd name="connsiteY0" fmla="*/ 344457 h 753565"/>
                  <a:gd name="connsiteX1" fmla="*/ 762548 w 816587"/>
                  <a:gd name="connsiteY1" fmla="*/ 393857 h 753565"/>
                  <a:gd name="connsiteX2" fmla="*/ 765906 w 816587"/>
                  <a:gd name="connsiteY2" fmla="*/ 453808 h 753565"/>
                  <a:gd name="connsiteX3" fmla="*/ 751997 w 816587"/>
                  <a:gd name="connsiteY3" fmla="*/ 428389 h 753565"/>
                  <a:gd name="connsiteX4" fmla="*/ 626339 w 816587"/>
                  <a:gd name="connsiteY4" fmla="*/ 223595 h 753565"/>
                  <a:gd name="connsiteX5" fmla="*/ 532815 w 816587"/>
                  <a:gd name="connsiteY5" fmla="*/ 180430 h 753565"/>
                  <a:gd name="connsiteX6" fmla="*/ 515549 w 816587"/>
                  <a:gd name="connsiteY6" fmla="*/ 191461 h 753565"/>
                  <a:gd name="connsiteX7" fmla="*/ 382696 w 816587"/>
                  <a:gd name="connsiteY7" fmla="*/ 385224 h 753565"/>
                  <a:gd name="connsiteX8" fmla="*/ 145289 w 816587"/>
                  <a:gd name="connsiteY8" fmla="*/ 508963 h 753565"/>
                  <a:gd name="connsiteX9" fmla="*/ 116033 w 816587"/>
                  <a:gd name="connsiteY9" fmla="*/ 568915 h 753565"/>
                  <a:gd name="connsiteX10" fmla="*/ 175984 w 816587"/>
                  <a:gd name="connsiteY10" fmla="*/ 743014 h 753565"/>
                  <a:gd name="connsiteX11" fmla="*/ 173106 w 816587"/>
                  <a:gd name="connsiteY11" fmla="*/ 753565 h 753565"/>
                  <a:gd name="connsiteX12" fmla="*/ 154402 w 816587"/>
                  <a:gd name="connsiteY12" fmla="*/ 715196 h 753565"/>
                  <a:gd name="connsiteX13" fmla="*/ 131380 w 816587"/>
                  <a:gd name="connsiteY13" fmla="*/ 676348 h 753565"/>
                  <a:gd name="connsiteX14" fmla="*/ 62796 w 816587"/>
                  <a:gd name="connsiteY14" fmla="*/ 669154 h 753565"/>
                  <a:gd name="connsiteX15" fmla="*/ 926 w 816587"/>
                  <a:gd name="connsiteY15" fmla="*/ 445655 h 753565"/>
                  <a:gd name="connsiteX16" fmla="*/ 226823 w 816587"/>
                  <a:gd name="connsiteY16" fmla="*/ 58129 h 753565"/>
                  <a:gd name="connsiteX17" fmla="*/ 439290 w 816587"/>
                  <a:gd name="connsiteY17" fmla="*/ 96 h 753565"/>
                  <a:gd name="connsiteX18" fmla="*/ 732333 w 816587"/>
                  <a:gd name="connsiteY18" fmla="*/ 161725 h 753565"/>
                  <a:gd name="connsiteX19" fmla="*/ 816265 w 816587"/>
                  <a:gd name="connsiteY19" fmla="*/ 337742 h 753565"/>
                  <a:gd name="connsiteX20" fmla="*/ 815306 w 816587"/>
                  <a:gd name="connsiteY20" fmla="*/ 344457 h 7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587" h="753565">
                    <a:moveTo>
                      <a:pt x="815306" y="344457"/>
                    </a:moveTo>
                    <a:cubicBezTo>
                      <a:pt x="780294" y="346855"/>
                      <a:pt x="766865" y="359325"/>
                      <a:pt x="762548" y="393857"/>
                    </a:cubicBezTo>
                    <a:cubicBezTo>
                      <a:pt x="760150" y="413041"/>
                      <a:pt x="762069" y="432226"/>
                      <a:pt x="765906" y="453808"/>
                    </a:cubicBezTo>
                    <a:cubicBezTo>
                      <a:pt x="756793" y="445655"/>
                      <a:pt x="755354" y="436542"/>
                      <a:pt x="751997" y="428389"/>
                    </a:cubicBezTo>
                    <a:cubicBezTo>
                      <a:pt x="720343" y="354049"/>
                      <a:pt x="686290" y="280669"/>
                      <a:pt x="626339" y="223595"/>
                    </a:cubicBezTo>
                    <a:cubicBezTo>
                      <a:pt x="600440" y="198655"/>
                      <a:pt x="570224" y="181869"/>
                      <a:pt x="532815" y="180430"/>
                    </a:cubicBezTo>
                    <a:cubicBezTo>
                      <a:pt x="524182" y="180430"/>
                      <a:pt x="517467" y="180430"/>
                      <a:pt x="515549" y="191461"/>
                    </a:cubicBezTo>
                    <a:cubicBezTo>
                      <a:pt x="498283" y="274434"/>
                      <a:pt x="444087" y="332467"/>
                      <a:pt x="382696" y="385224"/>
                    </a:cubicBezTo>
                    <a:cubicBezTo>
                      <a:pt x="313632" y="445175"/>
                      <a:pt x="235456" y="488340"/>
                      <a:pt x="145289" y="508963"/>
                    </a:cubicBezTo>
                    <a:cubicBezTo>
                      <a:pt x="109798" y="517117"/>
                      <a:pt x="100685" y="535822"/>
                      <a:pt x="116033" y="568915"/>
                    </a:cubicBezTo>
                    <a:cubicBezTo>
                      <a:pt x="141932" y="625029"/>
                      <a:pt x="161596" y="683062"/>
                      <a:pt x="175984" y="743014"/>
                    </a:cubicBezTo>
                    <a:cubicBezTo>
                      <a:pt x="176464" y="745891"/>
                      <a:pt x="176464" y="749249"/>
                      <a:pt x="173106" y="753565"/>
                    </a:cubicBezTo>
                    <a:cubicBezTo>
                      <a:pt x="166871" y="740616"/>
                      <a:pt x="161116" y="727666"/>
                      <a:pt x="154402" y="715196"/>
                    </a:cubicBezTo>
                    <a:cubicBezTo>
                      <a:pt x="147207" y="701767"/>
                      <a:pt x="140493" y="688338"/>
                      <a:pt x="131380" y="676348"/>
                    </a:cubicBezTo>
                    <a:cubicBezTo>
                      <a:pt x="112196" y="651408"/>
                      <a:pt x="102124" y="650928"/>
                      <a:pt x="62796" y="669154"/>
                    </a:cubicBezTo>
                    <a:cubicBezTo>
                      <a:pt x="28264" y="598171"/>
                      <a:pt x="6202" y="525270"/>
                      <a:pt x="926" y="445655"/>
                    </a:cubicBezTo>
                    <a:cubicBezTo>
                      <a:pt x="-10105" y="282107"/>
                      <a:pt x="78143" y="127673"/>
                      <a:pt x="226823" y="58129"/>
                    </a:cubicBezTo>
                    <a:cubicBezTo>
                      <a:pt x="294448" y="26954"/>
                      <a:pt x="363512" y="2015"/>
                      <a:pt x="439290" y="96"/>
                    </a:cubicBezTo>
                    <a:cubicBezTo>
                      <a:pt x="568306" y="-2781"/>
                      <a:pt x="661830" y="59088"/>
                      <a:pt x="732333" y="161725"/>
                    </a:cubicBezTo>
                    <a:cubicBezTo>
                      <a:pt x="769263" y="215921"/>
                      <a:pt x="795162" y="275873"/>
                      <a:pt x="816265" y="337742"/>
                    </a:cubicBezTo>
                    <a:cubicBezTo>
                      <a:pt x="817224" y="339661"/>
                      <a:pt x="815785" y="342538"/>
                      <a:pt x="815306" y="344457"/>
                    </a:cubicBezTo>
                    <a:close/>
                  </a:path>
                </a:pathLst>
              </a:custGeom>
              <a:solidFill>
                <a:srgbClr val="262421"/>
              </a:solidFill>
              <a:ln w="4795" cap="flat">
                <a:noFill/>
                <a:prstDash val="solid"/>
                <a:miter/>
              </a:ln>
            </p:spPr>
            <p:txBody>
              <a:bodyPr rtlCol="0" anchor="ctr"/>
              <a:lstStyle/>
              <a:p>
                <a:endParaRPr lang="en-US"/>
              </a:p>
            </p:txBody>
          </p:sp>
          <p:sp>
            <p:nvSpPr>
              <p:cNvPr id="131" name="Freeform: Shape 18">
                <a:extLst>
                  <a:ext uri="{FF2B5EF4-FFF2-40B4-BE49-F238E27FC236}">
                    <a16:creationId xmlns:a16="http://schemas.microsoft.com/office/drawing/2014/main" id="{820206C8-B9F9-4858-0859-8F02131F988F}"/>
                  </a:ext>
                </a:extLst>
              </p:cNvPr>
              <p:cNvSpPr/>
              <p:nvPr/>
            </p:nvSpPr>
            <p:spPr>
              <a:xfrm>
                <a:off x="4726694" y="2286226"/>
                <a:ext cx="292098" cy="337646"/>
              </a:xfrm>
              <a:custGeom>
                <a:avLst/>
                <a:gdLst>
                  <a:gd name="connsiteX0" fmla="*/ 88263 w 292098"/>
                  <a:gd name="connsiteY0" fmla="*/ 337646 h 337646"/>
                  <a:gd name="connsiteX1" fmla="*/ 3852 w 292098"/>
                  <a:gd name="connsiteY1" fmla="*/ 97361 h 337646"/>
                  <a:gd name="connsiteX2" fmla="*/ 2413 w 292098"/>
                  <a:gd name="connsiteY2" fmla="*/ 71942 h 337646"/>
                  <a:gd name="connsiteX3" fmla="*/ 59966 w 292098"/>
                  <a:gd name="connsiteY3" fmla="*/ 21103 h 337646"/>
                  <a:gd name="connsiteX4" fmla="*/ 71956 w 292098"/>
                  <a:gd name="connsiteY4" fmla="*/ 0 h 337646"/>
                  <a:gd name="connsiteX5" fmla="*/ 207686 w 292098"/>
                  <a:gd name="connsiteY5" fmla="*/ 106953 h 337646"/>
                  <a:gd name="connsiteX6" fmla="*/ 292098 w 292098"/>
                  <a:gd name="connsiteY6" fmla="*/ 172660 h 337646"/>
                  <a:gd name="connsiteX7" fmla="*/ 239820 w 292098"/>
                  <a:gd name="connsiteY7" fmla="*/ 164986 h 337646"/>
                  <a:gd name="connsiteX8" fmla="*/ 196655 w 292098"/>
                  <a:gd name="connsiteY8" fmla="*/ 150598 h 337646"/>
                  <a:gd name="connsiteX9" fmla="*/ 168838 w 292098"/>
                  <a:gd name="connsiteY9" fmla="*/ 164986 h 337646"/>
                  <a:gd name="connsiteX10" fmla="*/ 88263 w 292098"/>
                  <a:gd name="connsiteY10" fmla="*/ 337646 h 3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098" h="337646">
                    <a:moveTo>
                      <a:pt x="88263" y="337646"/>
                    </a:moveTo>
                    <a:cubicBezTo>
                      <a:pt x="82028" y="320860"/>
                      <a:pt x="22557" y="151557"/>
                      <a:pt x="3852" y="97361"/>
                    </a:cubicBezTo>
                    <a:cubicBezTo>
                      <a:pt x="974" y="89208"/>
                      <a:pt x="-2383" y="81054"/>
                      <a:pt x="2413" y="71942"/>
                    </a:cubicBezTo>
                    <a:cubicBezTo>
                      <a:pt x="17281" y="49880"/>
                      <a:pt x="40302" y="37410"/>
                      <a:pt x="59966" y="21103"/>
                    </a:cubicBezTo>
                    <a:cubicBezTo>
                      <a:pt x="67160" y="14868"/>
                      <a:pt x="72436" y="9592"/>
                      <a:pt x="71956" y="0"/>
                    </a:cubicBezTo>
                    <a:cubicBezTo>
                      <a:pt x="110325" y="45083"/>
                      <a:pt x="163562" y="70023"/>
                      <a:pt x="207686" y="106953"/>
                    </a:cubicBezTo>
                    <a:cubicBezTo>
                      <a:pt x="235024" y="129974"/>
                      <a:pt x="268597" y="145322"/>
                      <a:pt x="292098" y="172660"/>
                    </a:cubicBezTo>
                    <a:cubicBezTo>
                      <a:pt x="272914" y="182732"/>
                      <a:pt x="256607" y="170262"/>
                      <a:pt x="239820" y="164986"/>
                    </a:cubicBezTo>
                    <a:cubicBezTo>
                      <a:pt x="225432" y="160670"/>
                      <a:pt x="211523" y="154914"/>
                      <a:pt x="196655" y="150598"/>
                    </a:cubicBezTo>
                    <a:cubicBezTo>
                      <a:pt x="182267" y="146281"/>
                      <a:pt x="173634" y="151077"/>
                      <a:pt x="168838" y="164986"/>
                    </a:cubicBezTo>
                    <a:cubicBezTo>
                      <a:pt x="165001" y="177936"/>
                      <a:pt x="94018" y="326615"/>
                      <a:pt x="88263" y="337646"/>
                    </a:cubicBezTo>
                    <a:close/>
                  </a:path>
                </a:pathLst>
              </a:custGeom>
              <a:solidFill>
                <a:schemeClr val="bg1">
                  <a:lumMod val="85000"/>
                </a:schemeClr>
              </a:solidFill>
              <a:ln w="4795" cap="flat">
                <a:noFill/>
                <a:prstDash val="solid"/>
                <a:miter/>
              </a:ln>
            </p:spPr>
            <p:txBody>
              <a:bodyPr rtlCol="0" anchor="ctr"/>
              <a:lstStyle/>
              <a:p>
                <a:endParaRPr lang="en-US"/>
              </a:p>
            </p:txBody>
          </p:sp>
          <p:sp>
            <p:nvSpPr>
              <p:cNvPr id="132" name="Freeform: Shape 19">
                <a:extLst>
                  <a:ext uri="{FF2B5EF4-FFF2-40B4-BE49-F238E27FC236}">
                    <a16:creationId xmlns:a16="http://schemas.microsoft.com/office/drawing/2014/main" id="{B522EDA9-AB21-43E1-987C-0B89E0F7A41E}"/>
                  </a:ext>
                </a:extLst>
              </p:cNvPr>
              <p:cNvSpPr/>
              <p:nvPr/>
            </p:nvSpPr>
            <p:spPr>
              <a:xfrm>
                <a:off x="5048048" y="2162752"/>
                <a:ext cx="251318" cy="277982"/>
              </a:xfrm>
              <a:custGeom>
                <a:avLst/>
                <a:gdLst>
                  <a:gd name="connsiteX0" fmla="*/ 235009 w 251318"/>
                  <a:gd name="connsiteY0" fmla="*/ 204529 h 277982"/>
                  <a:gd name="connsiteX1" fmla="*/ 249877 w 251318"/>
                  <a:gd name="connsiteY1" fmla="*/ 231387 h 277982"/>
                  <a:gd name="connsiteX2" fmla="*/ 239806 w 251318"/>
                  <a:gd name="connsiteY2" fmla="*/ 238581 h 277982"/>
                  <a:gd name="connsiteX3" fmla="*/ 117984 w 251318"/>
                  <a:gd name="connsiteY3" fmla="*/ 202131 h 277982"/>
                  <a:gd name="connsiteX4" fmla="*/ 70982 w 251318"/>
                  <a:gd name="connsiteY4" fmla="*/ 186783 h 277982"/>
                  <a:gd name="connsiteX5" fmla="*/ 42206 w 251318"/>
                  <a:gd name="connsiteY5" fmla="*/ 199732 h 277982"/>
                  <a:gd name="connsiteX6" fmla="*/ 15348 w 251318"/>
                  <a:gd name="connsiteY6" fmla="*/ 263041 h 277982"/>
                  <a:gd name="connsiteX7" fmla="*/ 0 w 251318"/>
                  <a:gd name="connsiteY7" fmla="*/ 277909 h 277982"/>
                  <a:gd name="connsiteX8" fmla="*/ 19664 w 251318"/>
                  <a:gd name="connsiteY8" fmla="*/ 7888 h 277982"/>
                  <a:gd name="connsiteX9" fmla="*/ 113668 w 251318"/>
                  <a:gd name="connsiteY9" fmla="*/ 214 h 277982"/>
                  <a:gd name="connsiteX10" fmla="*/ 134771 w 251318"/>
                  <a:gd name="connsiteY10" fmla="*/ 25154 h 277982"/>
                  <a:gd name="connsiteX11" fmla="*/ 212947 w 251318"/>
                  <a:gd name="connsiteY11" fmla="*/ 158486 h 277982"/>
                  <a:gd name="connsiteX12" fmla="*/ 235009 w 251318"/>
                  <a:gd name="connsiteY12" fmla="*/ 204529 h 2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18" h="277982">
                    <a:moveTo>
                      <a:pt x="235009" y="204529"/>
                    </a:moveTo>
                    <a:cubicBezTo>
                      <a:pt x="240285" y="213162"/>
                      <a:pt x="246040" y="221795"/>
                      <a:pt x="249877" y="231387"/>
                    </a:cubicBezTo>
                    <a:cubicBezTo>
                      <a:pt x="255153" y="243857"/>
                      <a:pt x="244602" y="237622"/>
                      <a:pt x="239806" y="238581"/>
                    </a:cubicBezTo>
                    <a:cubicBezTo>
                      <a:pt x="196641" y="234744"/>
                      <a:pt x="157792" y="216999"/>
                      <a:pt x="117984" y="202131"/>
                    </a:cubicBezTo>
                    <a:cubicBezTo>
                      <a:pt x="102157" y="197334"/>
                      <a:pt x="85850" y="193977"/>
                      <a:pt x="70982" y="186783"/>
                    </a:cubicBezTo>
                    <a:cubicBezTo>
                      <a:pt x="56594" y="179589"/>
                      <a:pt x="47002" y="183426"/>
                      <a:pt x="42206" y="199732"/>
                    </a:cubicBezTo>
                    <a:cubicBezTo>
                      <a:pt x="35491" y="221795"/>
                      <a:pt x="22062" y="240979"/>
                      <a:pt x="15348" y="263041"/>
                    </a:cubicBezTo>
                    <a:cubicBezTo>
                      <a:pt x="12950" y="270235"/>
                      <a:pt x="11031" y="278868"/>
                      <a:pt x="0" y="277909"/>
                    </a:cubicBezTo>
                    <a:cubicBezTo>
                      <a:pt x="0" y="251051"/>
                      <a:pt x="18705" y="33787"/>
                      <a:pt x="19664" y="7888"/>
                    </a:cubicBezTo>
                    <a:cubicBezTo>
                      <a:pt x="51798" y="16521"/>
                      <a:pt x="82013" y="-2184"/>
                      <a:pt x="113668" y="214"/>
                    </a:cubicBezTo>
                    <a:cubicBezTo>
                      <a:pt x="124219" y="5490"/>
                      <a:pt x="129495" y="15562"/>
                      <a:pt x="134771" y="25154"/>
                    </a:cubicBezTo>
                    <a:cubicBezTo>
                      <a:pt x="159231" y="70717"/>
                      <a:pt x="186089" y="114362"/>
                      <a:pt x="212947" y="158486"/>
                    </a:cubicBezTo>
                    <a:cubicBezTo>
                      <a:pt x="222540" y="172395"/>
                      <a:pt x="230693" y="187263"/>
                      <a:pt x="235009" y="204529"/>
                    </a:cubicBezTo>
                    <a:close/>
                  </a:path>
                </a:pathLst>
              </a:custGeom>
              <a:solidFill>
                <a:schemeClr val="bg1">
                  <a:lumMod val="85000"/>
                </a:schemeClr>
              </a:solidFill>
              <a:ln w="4795" cap="flat">
                <a:noFill/>
                <a:prstDash val="solid"/>
                <a:miter/>
              </a:ln>
            </p:spPr>
            <p:txBody>
              <a:bodyPr rtlCol="0" anchor="ctr"/>
              <a:lstStyle/>
              <a:p>
                <a:endParaRPr lang="en-US"/>
              </a:p>
            </p:txBody>
          </p:sp>
          <p:sp>
            <p:nvSpPr>
              <p:cNvPr id="133" name="Freeform: Shape 22">
                <a:extLst>
                  <a:ext uri="{FF2B5EF4-FFF2-40B4-BE49-F238E27FC236}">
                    <a16:creationId xmlns:a16="http://schemas.microsoft.com/office/drawing/2014/main" id="{8CA92062-4837-6666-023E-F9FACC89817A}"/>
                  </a:ext>
                </a:extLst>
              </p:cNvPr>
              <p:cNvSpPr/>
              <p:nvPr/>
            </p:nvSpPr>
            <p:spPr>
              <a:xfrm>
                <a:off x="4875388" y="2336161"/>
                <a:ext cx="321343" cy="270924"/>
              </a:xfrm>
              <a:custGeom>
                <a:avLst/>
                <a:gdLst>
                  <a:gd name="connsiteX0" fmla="*/ 172660 w 321343"/>
                  <a:gd name="connsiteY0" fmla="*/ 104020 h 270924"/>
                  <a:gd name="connsiteX1" fmla="*/ 210070 w 321343"/>
                  <a:gd name="connsiteY1" fmla="*/ 17211 h 270924"/>
                  <a:gd name="connsiteX2" fmla="*/ 237407 w 321343"/>
                  <a:gd name="connsiteY2" fmla="*/ 2822 h 270924"/>
                  <a:gd name="connsiteX3" fmla="*/ 292563 w 321343"/>
                  <a:gd name="connsiteY3" fmla="*/ 22007 h 270924"/>
                  <a:gd name="connsiteX4" fmla="*/ 321339 w 321343"/>
                  <a:gd name="connsiteY4" fmla="*/ 175482 h 270924"/>
                  <a:gd name="connsiteX5" fmla="*/ 126138 w 321343"/>
                  <a:gd name="connsiteY5" fmla="*/ 261812 h 270924"/>
                  <a:gd name="connsiteX6" fmla="*/ 101198 w 321343"/>
                  <a:gd name="connsiteY6" fmla="*/ 270925 h 270924"/>
                  <a:gd name="connsiteX7" fmla="*/ 23501 w 321343"/>
                  <a:gd name="connsiteY7" fmla="*/ 188911 h 270924"/>
                  <a:gd name="connsiteX8" fmla="*/ 0 w 321343"/>
                  <a:gd name="connsiteY8" fmla="*/ 151981 h 270924"/>
                  <a:gd name="connsiteX9" fmla="*/ 6235 w 321343"/>
                  <a:gd name="connsiteY9" fmla="*/ 134236 h 270924"/>
                  <a:gd name="connsiteX10" fmla="*/ 82493 w 321343"/>
                  <a:gd name="connsiteY10" fmla="*/ 104979 h 270924"/>
                  <a:gd name="connsiteX11" fmla="*/ 143883 w 321343"/>
                  <a:gd name="connsiteY11" fmla="*/ 123684 h 270924"/>
                  <a:gd name="connsiteX12" fmla="*/ 172660 w 321343"/>
                  <a:gd name="connsiteY12" fmla="*/ 104020 h 2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343" h="270924">
                    <a:moveTo>
                      <a:pt x="172660" y="104020"/>
                    </a:moveTo>
                    <a:cubicBezTo>
                      <a:pt x="185130" y="75243"/>
                      <a:pt x="198559" y="46467"/>
                      <a:pt x="210070" y="17211"/>
                    </a:cubicBezTo>
                    <a:cubicBezTo>
                      <a:pt x="215825" y="2822"/>
                      <a:pt x="220621" y="-4372"/>
                      <a:pt x="237407" y="2822"/>
                    </a:cubicBezTo>
                    <a:cubicBezTo>
                      <a:pt x="255153" y="10496"/>
                      <a:pt x="274338" y="15772"/>
                      <a:pt x="292563" y="22007"/>
                    </a:cubicBezTo>
                    <a:cubicBezTo>
                      <a:pt x="299277" y="67570"/>
                      <a:pt x="315105" y="129919"/>
                      <a:pt x="321339" y="175482"/>
                    </a:cubicBezTo>
                    <a:cubicBezTo>
                      <a:pt x="322299" y="183156"/>
                      <a:pt x="173139" y="237832"/>
                      <a:pt x="126138" y="261812"/>
                    </a:cubicBezTo>
                    <a:cubicBezTo>
                      <a:pt x="117984" y="266129"/>
                      <a:pt x="109351" y="267568"/>
                      <a:pt x="101198" y="270925"/>
                    </a:cubicBezTo>
                    <a:cubicBezTo>
                      <a:pt x="69064" y="249342"/>
                      <a:pt x="48920" y="216729"/>
                      <a:pt x="23501" y="188911"/>
                    </a:cubicBezTo>
                    <a:cubicBezTo>
                      <a:pt x="13909" y="178360"/>
                      <a:pt x="0" y="169247"/>
                      <a:pt x="0" y="151981"/>
                    </a:cubicBezTo>
                    <a:cubicBezTo>
                      <a:pt x="1919" y="146226"/>
                      <a:pt x="4317" y="139991"/>
                      <a:pt x="6235" y="134236"/>
                    </a:cubicBezTo>
                    <a:cubicBezTo>
                      <a:pt x="25899" y="76682"/>
                      <a:pt x="16307" y="83877"/>
                      <a:pt x="82493" y="104979"/>
                    </a:cubicBezTo>
                    <a:cubicBezTo>
                      <a:pt x="102637" y="111694"/>
                      <a:pt x="122780" y="118888"/>
                      <a:pt x="143883" y="123684"/>
                    </a:cubicBezTo>
                    <a:cubicBezTo>
                      <a:pt x="165945" y="136154"/>
                      <a:pt x="167384" y="135195"/>
                      <a:pt x="172660" y="104020"/>
                    </a:cubicBezTo>
                    <a:close/>
                  </a:path>
                </a:pathLst>
              </a:custGeom>
              <a:solidFill>
                <a:schemeClr val="bg1">
                  <a:lumMod val="75000"/>
                </a:schemeClr>
              </a:solidFill>
              <a:ln w="4795" cap="flat">
                <a:noFill/>
                <a:prstDash val="solid"/>
                <a:miter/>
              </a:ln>
            </p:spPr>
            <p:txBody>
              <a:bodyPr rtlCol="0" anchor="ctr"/>
              <a:lstStyle/>
              <a:p>
                <a:endParaRPr lang="en-US"/>
              </a:p>
            </p:txBody>
          </p:sp>
          <p:grpSp>
            <p:nvGrpSpPr>
              <p:cNvPr id="134" name="Graphic 81">
                <a:extLst>
                  <a:ext uri="{FF2B5EF4-FFF2-40B4-BE49-F238E27FC236}">
                    <a16:creationId xmlns:a16="http://schemas.microsoft.com/office/drawing/2014/main" id="{07168523-BEB5-7694-221F-FE0702822C24}"/>
                  </a:ext>
                </a:extLst>
              </p:cNvPr>
              <p:cNvGrpSpPr/>
              <p:nvPr/>
            </p:nvGrpSpPr>
            <p:grpSpPr>
              <a:xfrm>
                <a:off x="4459237" y="2148217"/>
                <a:ext cx="1295758" cy="759593"/>
                <a:chOff x="6513334" y="1100346"/>
                <a:chExt cx="1295758" cy="759593"/>
              </a:xfrm>
              <a:solidFill>
                <a:srgbClr val="1B4760"/>
              </a:solidFill>
            </p:grpSpPr>
            <p:sp>
              <p:nvSpPr>
                <p:cNvPr id="135" name="Freeform: Shape 27">
                  <a:extLst>
                    <a:ext uri="{FF2B5EF4-FFF2-40B4-BE49-F238E27FC236}">
                      <a16:creationId xmlns:a16="http://schemas.microsoft.com/office/drawing/2014/main" id="{B0DE1792-0168-9196-D26F-62D87C8878B9}"/>
                    </a:ext>
                  </a:extLst>
                </p:cNvPr>
                <p:cNvSpPr/>
                <p:nvPr/>
              </p:nvSpPr>
              <p:spPr>
                <a:xfrm>
                  <a:off x="7216292" y="1100346"/>
                  <a:ext cx="592799" cy="368702"/>
                </a:xfrm>
                <a:custGeom>
                  <a:avLst/>
                  <a:gdLst>
                    <a:gd name="connsiteX0" fmla="*/ 463304 w 592799"/>
                    <a:gd name="connsiteY0" fmla="*/ 64629 h 368702"/>
                    <a:gd name="connsiteX1" fmla="*/ 318941 w 592799"/>
                    <a:gd name="connsiteY1" fmla="*/ 3239 h 368702"/>
                    <a:gd name="connsiteX2" fmla="*/ 318941 w 592799"/>
                    <a:gd name="connsiteY2" fmla="*/ 3239 h 368702"/>
                    <a:gd name="connsiteX3" fmla="*/ 0 w 592799"/>
                    <a:gd name="connsiteY3" fmla="*/ 14270 h 368702"/>
                    <a:gd name="connsiteX4" fmla="*/ 132852 w 592799"/>
                    <a:gd name="connsiteY4" fmla="*/ 252637 h 368702"/>
                    <a:gd name="connsiteX5" fmla="*/ 6235 w 592799"/>
                    <a:gd name="connsiteY5" fmla="*/ 209951 h 368702"/>
                    <a:gd name="connsiteX6" fmla="*/ 19184 w 592799"/>
                    <a:gd name="connsiteY6" fmla="*/ 368702 h 368702"/>
                    <a:gd name="connsiteX7" fmla="*/ 208151 w 592799"/>
                    <a:gd name="connsiteY7" fmla="*/ 306353 h 368702"/>
                    <a:gd name="connsiteX8" fmla="*/ 208151 w 592799"/>
                    <a:gd name="connsiteY8" fmla="*/ 306353 h 368702"/>
                    <a:gd name="connsiteX9" fmla="*/ 384169 w 592799"/>
                    <a:gd name="connsiteY9" fmla="*/ 262708 h 368702"/>
                    <a:gd name="connsiteX10" fmla="*/ 592799 w 592799"/>
                    <a:gd name="connsiteY10" fmla="*/ 223380 h 368702"/>
                    <a:gd name="connsiteX11" fmla="*/ 463304 w 592799"/>
                    <a:gd name="connsiteY11" fmla="*/ 64629 h 3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799" h="368702">
                      <a:moveTo>
                        <a:pt x="463304" y="64629"/>
                      </a:moveTo>
                      <a:cubicBezTo>
                        <a:pt x="424456" y="20984"/>
                        <a:pt x="374576" y="6116"/>
                        <a:pt x="318941" y="3239"/>
                      </a:cubicBezTo>
                      <a:cubicBezTo>
                        <a:pt x="318941" y="3239"/>
                        <a:pt x="318941" y="3239"/>
                        <a:pt x="318941" y="3239"/>
                      </a:cubicBezTo>
                      <a:cubicBezTo>
                        <a:pt x="311268" y="-3955"/>
                        <a:pt x="35971" y="1320"/>
                        <a:pt x="0" y="14270"/>
                      </a:cubicBezTo>
                      <a:cubicBezTo>
                        <a:pt x="35491" y="81895"/>
                        <a:pt x="126138" y="240646"/>
                        <a:pt x="132852" y="252637"/>
                      </a:cubicBezTo>
                      <a:cubicBezTo>
                        <a:pt x="129975" y="247361"/>
                        <a:pt x="42686" y="222901"/>
                        <a:pt x="6235" y="209951"/>
                      </a:cubicBezTo>
                      <a:cubicBezTo>
                        <a:pt x="-4796" y="222901"/>
                        <a:pt x="13909" y="329374"/>
                        <a:pt x="19184" y="368702"/>
                      </a:cubicBezTo>
                      <a:cubicBezTo>
                        <a:pt x="82014" y="348079"/>
                        <a:pt x="144843" y="326976"/>
                        <a:pt x="208151" y="306353"/>
                      </a:cubicBezTo>
                      <a:cubicBezTo>
                        <a:pt x="208151" y="306353"/>
                        <a:pt x="208151" y="306353"/>
                        <a:pt x="208151" y="306353"/>
                      </a:cubicBezTo>
                      <a:cubicBezTo>
                        <a:pt x="266664" y="291965"/>
                        <a:pt x="325656" y="277576"/>
                        <a:pt x="384169" y="262708"/>
                      </a:cubicBezTo>
                      <a:cubicBezTo>
                        <a:pt x="453232" y="245442"/>
                        <a:pt x="523735" y="237769"/>
                        <a:pt x="592799" y="223380"/>
                      </a:cubicBezTo>
                      <a:cubicBezTo>
                        <a:pt x="553951" y="166307"/>
                        <a:pt x="508867" y="115468"/>
                        <a:pt x="463304" y="64629"/>
                      </a:cubicBezTo>
                      <a:close/>
                    </a:path>
                  </a:pathLst>
                </a:custGeom>
                <a:solidFill>
                  <a:schemeClr val="accent2">
                    <a:lumMod val="50000"/>
                  </a:schemeClr>
                </a:solidFill>
                <a:ln w="4795" cap="flat">
                  <a:noFill/>
                  <a:prstDash val="solid"/>
                  <a:miter/>
                </a:ln>
              </p:spPr>
              <p:txBody>
                <a:bodyPr rtlCol="0" anchor="ctr"/>
                <a:lstStyle/>
                <a:p>
                  <a:endParaRPr lang="en-US"/>
                </a:p>
              </p:txBody>
            </p:sp>
            <p:sp>
              <p:nvSpPr>
                <p:cNvPr id="136" name="Freeform: Shape 28">
                  <a:extLst>
                    <a:ext uri="{FF2B5EF4-FFF2-40B4-BE49-F238E27FC236}">
                      <a16:creationId xmlns:a16="http://schemas.microsoft.com/office/drawing/2014/main" id="{8C7BB78C-3F2B-B74F-A163-752F79DDC35A}"/>
                    </a:ext>
                  </a:extLst>
                </p:cNvPr>
                <p:cNvSpPr/>
                <p:nvPr/>
              </p:nvSpPr>
              <p:spPr>
                <a:xfrm>
                  <a:off x="6513334" y="1308761"/>
                  <a:ext cx="517349" cy="551177"/>
                </a:xfrm>
                <a:custGeom>
                  <a:avLst/>
                  <a:gdLst>
                    <a:gd name="connsiteX0" fmla="*/ 416151 w 517349"/>
                    <a:gd name="connsiteY0" fmla="*/ 131030 h 551177"/>
                    <a:gd name="connsiteX1" fmla="*/ 352363 w 517349"/>
                    <a:gd name="connsiteY1" fmla="*/ 237504 h 551177"/>
                    <a:gd name="connsiteX2" fmla="*/ 270349 w 517349"/>
                    <a:gd name="connsiteY2" fmla="*/ 1535 h 551177"/>
                    <a:gd name="connsiteX3" fmla="*/ 266033 w 517349"/>
                    <a:gd name="connsiteY3" fmla="*/ 97 h 551177"/>
                    <a:gd name="connsiteX4" fmla="*/ 138936 w 517349"/>
                    <a:gd name="connsiteY4" fmla="*/ 121438 h 551177"/>
                    <a:gd name="connsiteX5" fmla="*/ 138936 w 517349"/>
                    <a:gd name="connsiteY5" fmla="*/ 121438 h 551177"/>
                    <a:gd name="connsiteX6" fmla="*/ 27187 w 517349"/>
                    <a:gd name="connsiteY6" fmla="*/ 260525 h 551177"/>
                    <a:gd name="connsiteX7" fmla="*/ 2247 w 517349"/>
                    <a:gd name="connsiteY7" fmla="*/ 365081 h 551177"/>
                    <a:gd name="connsiteX8" fmla="*/ 34381 w 517349"/>
                    <a:gd name="connsiteY8" fmla="*/ 551170 h 551177"/>
                    <a:gd name="connsiteX9" fmla="*/ 210878 w 517349"/>
                    <a:gd name="connsiteY9" fmla="*/ 426471 h 551177"/>
                    <a:gd name="connsiteX10" fmla="*/ 393130 w 517349"/>
                    <a:gd name="connsiteY10" fmla="*/ 313762 h 551177"/>
                    <a:gd name="connsiteX11" fmla="*/ 393130 w 517349"/>
                    <a:gd name="connsiteY11" fmla="*/ 313762 h 551177"/>
                    <a:gd name="connsiteX12" fmla="*/ 517349 w 517349"/>
                    <a:gd name="connsiteY12" fmla="*/ 250454 h 551177"/>
                    <a:gd name="connsiteX13" fmla="*/ 416151 w 517349"/>
                    <a:gd name="connsiteY13" fmla="*/ 131030 h 5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349" h="551177">
                      <a:moveTo>
                        <a:pt x="416151" y="131030"/>
                      </a:moveTo>
                      <a:cubicBezTo>
                        <a:pt x="397446" y="165083"/>
                        <a:pt x="356200" y="255250"/>
                        <a:pt x="352363" y="237504"/>
                      </a:cubicBezTo>
                      <a:cubicBezTo>
                        <a:pt x="350445" y="229830"/>
                        <a:pt x="295289" y="71559"/>
                        <a:pt x="270349" y="1535"/>
                      </a:cubicBezTo>
                      <a:cubicBezTo>
                        <a:pt x="268911" y="1056"/>
                        <a:pt x="266513" y="-383"/>
                        <a:pt x="266033" y="97"/>
                      </a:cubicBezTo>
                      <a:cubicBezTo>
                        <a:pt x="222388" y="39425"/>
                        <a:pt x="138936" y="121438"/>
                        <a:pt x="138936" y="121438"/>
                      </a:cubicBezTo>
                      <a:lnTo>
                        <a:pt x="138936" y="121438"/>
                      </a:lnTo>
                      <a:cubicBezTo>
                        <a:pt x="95292" y="162685"/>
                        <a:pt x="56923" y="208248"/>
                        <a:pt x="27187" y="260525"/>
                      </a:cubicBezTo>
                      <a:cubicBezTo>
                        <a:pt x="9441" y="292180"/>
                        <a:pt x="-5906" y="324793"/>
                        <a:pt x="2247" y="365081"/>
                      </a:cubicBezTo>
                      <a:cubicBezTo>
                        <a:pt x="15196" y="426471"/>
                        <a:pt x="23830" y="488820"/>
                        <a:pt x="34381" y="551170"/>
                      </a:cubicBezTo>
                      <a:cubicBezTo>
                        <a:pt x="40136" y="552129"/>
                        <a:pt x="154763" y="464360"/>
                        <a:pt x="210878" y="426471"/>
                      </a:cubicBezTo>
                      <a:cubicBezTo>
                        <a:pt x="270349" y="386183"/>
                        <a:pt x="332699" y="351652"/>
                        <a:pt x="393130" y="313762"/>
                      </a:cubicBezTo>
                      <a:cubicBezTo>
                        <a:pt x="393130" y="313762"/>
                        <a:pt x="393130" y="313762"/>
                        <a:pt x="393130" y="313762"/>
                      </a:cubicBezTo>
                      <a:cubicBezTo>
                        <a:pt x="434376" y="292659"/>
                        <a:pt x="475623" y="271556"/>
                        <a:pt x="517349" y="250454"/>
                      </a:cubicBezTo>
                      <a:cubicBezTo>
                        <a:pt x="486174" y="208248"/>
                        <a:pt x="449724" y="170838"/>
                        <a:pt x="416151" y="131030"/>
                      </a:cubicBezTo>
                      <a:close/>
                    </a:path>
                  </a:pathLst>
                </a:custGeom>
                <a:solidFill>
                  <a:schemeClr val="accent2">
                    <a:lumMod val="50000"/>
                  </a:schemeClr>
                </a:solidFill>
                <a:ln w="4795" cap="flat">
                  <a:noFill/>
                  <a:prstDash val="solid"/>
                  <a:miter/>
                </a:ln>
              </p:spPr>
              <p:txBody>
                <a:bodyPr rtlCol="0" anchor="ctr"/>
                <a:lstStyle/>
                <a:p>
                  <a:endParaRPr lang="en-US"/>
                </a:p>
              </p:txBody>
            </p:sp>
          </p:grpSp>
        </p:grpSp>
        <p:grpSp>
          <p:nvGrpSpPr>
            <p:cNvPr id="78" name="Group 64">
              <a:extLst>
                <a:ext uri="{FF2B5EF4-FFF2-40B4-BE49-F238E27FC236}">
                  <a16:creationId xmlns:a16="http://schemas.microsoft.com/office/drawing/2014/main" id="{8176C707-79CF-0D30-660C-7F3A7A5C45C6}"/>
                </a:ext>
              </a:extLst>
            </p:cNvPr>
            <p:cNvGrpSpPr/>
            <p:nvPr/>
          </p:nvGrpSpPr>
          <p:grpSpPr>
            <a:xfrm>
              <a:off x="6341571" y="343506"/>
              <a:ext cx="1579169" cy="1635670"/>
              <a:chOff x="6563619" y="1067070"/>
              <a:chExt cx="1784092" cy="1847925"/>
            </a:xfrm>
          </p:grpSpPr>
          <p:sp>
            <p:nvSpPr>
              <p:cNvPr id="125" name="Freeform: Shape 7">
                <a:extLst>
                  <a:ext uri="{FF2B5EF4-FFF2-40B4-BE49-F238E27FC236}">
                    <a16:creationId xmlns:a16="http://schemas.microsoft.com/office/drawing/2014/main" id="{5DD907CD-6F96-37F4-09BF-63CE7D801CA9}"/>
                  </a:ext>
                </a:extLst>
              </p:cNvPr>
              <p:cNvSpPr/>
              <p:nvPr/>
            </p:nvSpPr>
            <p:spPr>
              <a:xfrm>
                <a:off x="6722504" y="1067070"/>
                <a:ext cx="1625207" cy="1083905"/>
              </a:xfrm>
              <a:custGeom>
                <a:avLst/>
                <a:gdLst>
                  <a:gd name="connsiteX0" fmla="*/ 1433423 w 1625207"/>
                  <a:gd name="connsiteY0" fmla="*/ 1036904 h 1083905"/>
                  <a:gd name="connsiteX1" fmla="*/ 1366278 w 1625207"/>
                  <a:gd name="connsiteY1" fmla="*/ 941461 h 1083905"/>
                  <a:gd name="connsiteX2" fmla="*/ 1389779 w 1625207"/>
                  <a:gd name="connsiteY2" fmla="*/ 782710 h 1083905"/>
                  <a:gd name="connsiteX3" fmla="*/ 1412320 w 1625207"/>
                  <a:gd name="connsiteY3" fmla="*/ 671440 h 1083905"/>
                  <a:gd name="connsiteX4" fmla="*/ 1388340 w 1625207"/>
                  <a:gd name="connsiteY4" fmla="*/ 624918 h 1083905"/>
                  <a:gd name="connsiteX5" fmla="*/ 1345654 w 1625207"/>
                  <a:gd name="connsiteY5" fmla="*/ 645062 h 1083905"/>
                  <a:gd name="connsiteX6" fmla="*/ 1045418 w 1625207"/>
                  <a:gd name="connsiteY6" fmla="*/ 1045537 h 1083905"/>
                  <a:gd name="connsiteX7" fmla="*/ 923117 w 1625207"/>
                  <a:gd name="connsiteY7" fmla="*/ 1083906 h 1083905"/>
                  <a:gd name="connsiteX8" fmla="*/ 936546 w 1625207"/>
                  <a:gd name="connsiteY8" fmla="*/ 1060884 h 1083905"/>
                  <a:gd name="connsiteX9" fmla="*/ 1024795 w 1625207"/>
                  <a:gd name="connsiteY9" fmla="*/ 973595 h 1083905"/>
                  <a:gd name="connsiteX10" fmla="*/ 1060766 w 1625207"/>
                  <a:gd name="connsiteY10" fmla="*/ 952013 h 1083905"/>
                  <a:gd name="connsiteX11" fmla="*/ 1184025 w 1625207"/>
                  <a:gd name="connsiteY11" fmla="*/ 773597 h 1083905"/>
                  <a:gd name="connsiteX12" fmla="*/ 1133666 w 1625207"/>
                  <a:gd name="connsiteY12" fmla="*/ 703095 h 1083905"/>
                  <a:gd name="connsiteX13" fmla="*/ 1105849 w 1625207"/>
                  <a:gd name="connsiteY13" fmla="*/ 689186 h 1083905"/>
                  <a:gd name="connsiteX14" fmla="*/ 1084746 w 1625207"/>
                  <a:gd name="connsiteY14" fmla="*/ 659450 h 1083905"/>
                  <a:gd name="connsiteX15" fmla="*/ 1072756 w 1625207"/>
                  <a:gd name="connsiteY15" fmla="*/ 561130 h 1083905"/>
                  <a:gd name="connsiteX16" fmla="*/ 1046857 w 1625207"/>
                  <a:gd name="connsiteY16" fmla="*/ 604295 h 1083905"/>
                  <a:gd name="connsiteX17" fmla="*/ 1009447 w 1625207"/>
                  <a:gd name="connsiteY17" fmla="*/ 616765 h 1083905"/>
                  <a:gd name="connsiteX18" fmla="*/ 936067 w 1625207"/>
                  <a:gd name="connsiteY18" fmla="*/ 587029 h 1083905"/>
                  <a:gd name="connsiteX19" fmla="*/ 915443 w 1625207"/>
                  <a:gd name="connsiteY19" fmla="*/ 552976 h 1083905"/>
                  <a:gd name="connsiteX20" fmla="*/ 924556 w 1625207"/>
                  <a:gd name="connsiteY20" fmla="*/ 485831 h 1083905"/>
                  <a:gd name="connsiteX21" fmla="*/ 899616 w 1625207"/>
                  <a:gd name="connsiteY21" fmla="*/ 548180 h 1083905"/>
                  <a:gd name="connsiteX22" fmla="*/ 866523 w 1625207"/>
                  <a:gd name="connsiteY22" fmla="*/ 562089 h 1083905"/>
                  <a:gd name="connsiteX23" fmla="*/ 815204 w 1625207"/>
                  <a:gd name="connsiteY23" fmla="*/ 542425 h 1083905"/>
                  <a:gd name="connsiteX24" fmla="*/ 799378 w 1625207"/>
                  <a:gd name="connsiteY24" fmla="*/ 504056 h 1083905"/>
                  <a:gd name="connsiteX25" fmla="*/ 827195 w 1625207"/>
                  <a:gd name="connsiteY25" fmla="*/ 439788 h 1083905"/>
                  <a:gd name="connsiteX26" fmla="*/ 774917 w 1625207"/>
                  <a:gd name="connsiteY26" fmla="*/ 505495 h 1083905"/>
                  <a:gd name="connsiteX27" fmla="*/ 736548 w 1625207"/>
                  <a:gd name="connsiteY27" fmla="*/ 516526 h 1083905"/>
                  <a:gd name="connsiteX28" fmla="*/ 704894 w 1625207"/>
                  <a:gd name="connsiteY28" fmla="*/ 448901 h 1083905"/>
                  <a:gd name="connsiteX29" fmla="*/ 712568 w 1625207"/>
                  <a:gd name="connsiteY29" fmla="*/ 432114 h 1083905"/>
                  <a:gd name="connsiteX30" fmla="*/ 692424 w 1625207"/>
                  <a:gd name="connsiteY30" fmla="*/ 472881 h 1083905"/>
                  <a:gd name="connsiteX31" fmla="*/ 659810 w 1625207"/>
                  <a:gd name="connsiteY31" fmla="*/ 491107 h 1083905"/>
                  <a:gd name="connsiteX32" fmla="*/ 598900 w 1625207"/>
                  <a:gd name="connsiteY32" fmla="*/ 479116 h 1083905"/>
                  <a:gd name="connsiteX33" fmla="*/ 589308 w 1625207"/>
                  <a:gd name="connsiteY33" fmla="*/ 452738 h 1083905"/>
                  <a:gd name="connsiteX34" fmla="*/ 643024 w 1625207"/>
                  <a:gd name="connsiteY34" fmla="*/ 393745 h 1083905"/>
                  <a:gd name="connsiteX35" fmla="*/ 580195 w 1625207"/>
                  <a:gd name="connsiteY35" fmla="*/ 450819 h 1083905"/>
                  <a:gd name="connsiteX36" fmla="*/ 539908 w 1625207"/>
                  <a:gd name="connsiteY36" fmla="*/ 457534 h 1083905"/>
                  <a:gd name="connsiteX37" fmla="*/ 456935 w 1625207"/>
                  <a:gd name="connsiteY37" fmla="*/ 470963 h 1083905"/>
                  <a:gd name="connsiteX38" fmla="*/ 413291 w 1625207"/>
                  <a:gd name="connsiteY38" fmla="*/ 674318 h 1083905"/>
                  <a:gd name="connsiteX39" fmla="*/ 425281 w 1625207"/>
                  <a:gd name="connsiteY39" fmla="*/ 730912 h 1083905"/>
                  <a:gd name="connsiteX40" fmla="*/ 425281 w 1625207"/>
                  <a:gd name="connsiteY40" fmla="*/ 848417 h 1083905"/>
                  <a:gd name="connsiteX41" fmla="*/ 419046 w 1625207"/>
                  <a:gd name="connsiteY41" fmla="*/ 873836 h 1083905"/>
                  <a:gd name="connsiteX42" fmla="*/ 327440 w 1625207"/>
                  <a:gd name="connsiteY42" fmla="*/ 566405 h 1083905"/>
                  <a:gd name="connsiteX43" fmla="*/ 408495 w 1625207"/>
                  <a:gd name="connsiteY43" fmla="*/ 298783 h 1083905"/>
                  <a:gd name="connsiteX44" fmla="*/ 403218 w 1625207"/>
                  <a:gd name="connsiteY44" fmla="*/ 270965 h 1083905"/>
                  <a:gd name="connsiteX45" fmla="*/ 329838 w 1625207"/>
                  <a:gd name="connsiteY45" fmla="*/ 275761 h 1083905"/>
                  <a:gd name="connsiteX46" fmla="*/ 253100 w 1625207"/>
                  <a:gd name="connsiteY46" fmla="*/ 394705 h 1083905"/>
                  <a:gd name="connsiteX47" fmla="*/ 156698 w 1625207"/>
                  <a:gd name="connsiteY47" fmla="*/ 506934 h 1083905"/>
                  <a:gd name="connsiteX48" fmla="*/ 7060 w 1625207"/>
                  <a:gd name="connsiteY48" fmla="*/ 471442 h 1083905"/>
                  <a:gd name="connsiteX49" fmla="*/ 825 w 1625207"/>
                  <a:gd name="connsiteY49" fmla="*/ 447462 h 1083905"/>
                  <a:gd name="connsiteX50" fmla="*/ 32479 w 1625207"/>
                  <a:gd name="connsiteY50" fmla="*/ 456095 h 1083905"/>
                  <a:gd name="connsiteX51" fmla="*/ 110656 w 1625207"/>
                  <a:gd name="connsiteY51" fmla="*/ 430196 h 1083905"/>
                  <a:gd name="connsiteX52" fmla="*/ 157178 w 1625207"/>
                  <a:gd name="connsiteY52" fmla="*/ 314130 h 1083905"/>
                  <a:gd name="connsiteX53" fmla="*/ 223365 w 1625207"/>
                  <a:gd name="connsiteY53" fmla="*/ 95907 h 1083905"/>
                  <a:gd name="connsiteX54" fmla="*/ 361013 w 1625207"/>
                  <a:gd name="connsiteY54" fmla="*/ 464 h 1083905"/>
                  <a:gd name="connsiteX55" fmla="*/ 492426 w 1625207"/>
                  <a:gd name="connsiteY55" fmla="*/ 72886 h 1083905"/>
                  <a:gd name="connsiteX56" fmla="*/ 521203 w 1625207"/>
                  <a:gd name="connsiteY56" fmla="*/ 145787 h 1083905"/>
                  <a:gd name="connsiteX57" fmla="*/ 546143 w 1625207"/>
                  <a:gd name="connsiteY57" fmla="*/ 154420 h 1083905"/>
                  <a:gd name="connsiteX58" fmla="*/ 838705 w 1625207"/>
                  <a:gd name="connsiteY58" fmla="*/ 60895 h 1083905"/>
                  <a:gd name="connsiteX59" fmla="*/ 1268437 w 1625207"/>
                  <a:gd name="connsiteY59" fmla="*/ 296384 h 1083905"/>
                  <a:gd name="connsiteX60" fmla="*/ 1337501 w 1625207"/>
                  <a:gd name="connsiteY60" fmla="*/ 459452 h 1083905"/>
                  <a:gd name="connsiteX61" fmla="*/ 1403207 w 1625207"/>
                  <a:gd name="connsiteY61" fmla="*/ 425879 h 1083905"/>
                  <a:gd name="connsiteX62" fmla="*/ 1620951 w 1625207"/>
                  <a:gd name="connsiteY62" fmla="*/ 529475 h 1083905"/>
                  <a:gd name="connsiteX63" fmla="*/ 1599848 w 1625207"/>
                  <a:gd name="connsiteY63" fmla="*/ 654174 h 1083905"/>
                  <a:gd name="connsiteX64" fmla="*/ 1476109 w 1625207"/>
                  <a:gd name="connsiteY64" fmla="*/ 872877 h 1083905"/>
                  <a:gd name="connsiteX65" fmla="*/ 1457883 w 1625207"/>
                  <a:gd name="connsiteY65" fmla="*/ 974554 h 1083905"/>
                  <a:gd name="connsiteX66" fmla="*/ 1507283 w 1625207"/>
                  <a:gd name="connsiteY66" fmla="*/ 1019638 h 1083905"/>
                  <a:gd name="connsiteX67" fmla="*/ 1507763 w 1625207"/>
                  <a:gd name="connsiteY67" fmla="*/ 1036424 h 1083905"/>
                  <a:gd name="connsiteX68" fmla="*/ 1433423 w 1625207"/>
                  <a:gd name="connsiteY68" fmla="*/ 1036904 h 108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25207" h="1083905">
                    <a:moveTo>
                      <a:pt x="1433423" y="1036904"/>
                    </a:moveTo>
                    <a:cubicBezTo>
                      <a:pt x="1389299" y="1020117"/>
                      <a:pt x="1371553" y="984626"/>
                      <a:pt x="1366278" y="941461"/>
                    </a:cubicBezTo>
                    <a:cubicBezTo>
                      <a:pt x="1359563" y="886786"/>
                      <a:pt x="1371553" y="834028"/>
                      <a:pt x="1389779" y="782710"/>
                    </a:cubicBezTo>
                    <a:cubicBezTo>
                      <a:pt x="1402728" y="746739"/>
                      <a:pt x="1414239" y="710289"/>
                      <a:pt x="1412320" y="671440"/>
                    </a:cubicBezTo>
                    <a:cubicBezTo>
                      <a:pt x="1411361" y="652735"/>
                      <a:pt x="1405126" y="635469"/>
                      <a:pt x="1388340" y="624918"/>
                    </a:cubicBezTo>
                    <a:cubicBezTo>
                      <a:pt x="1360523" y="608132"/>
                      <a:pt x="1351410" y="613887"/>
                      <a:pt x="1345654" y="645062"/>
                    </a:cubicBezTo>
                    <a:cubicBezTo>
                      <a:pt x="1313520" y="829232"/>
                      <a:pt x="1216159" y="964962"/>
                      <a:pt x="1045418" y="1045537"/>
                    </a:cubicBezTo>
                    <a:cubicBezTo>
                      <a:pt x="1006569" y="1063762"/>
                      <a:pt x="965323" y="1075752"/>
                      <a:pt x="923117" y="1083906"/>
                    </a:cubicBezTo>
                    <a:cubicBezTo>
                      <a:pt x="919280" y="1071436"/>
                      <a:pt x="929352" y="1066640"/>
                      <a:pt x="936546" y="1060884"/>
                    </a:cubicBezTo>
                    <a:cubicBezTo>
                      <a:pt x="968680" y="1034506"/>
                      <a:pt x="997936" y="1004770"/>
                      <a:pt x="1024795" y="973595"/>
                    </a:cubicBezTo>
                    <a:cubicBezTo>
                      <a:pt x="1034866" y="962085"/>
                      <a:pt x="1045897" y="955370"/>
                      <a:pt x="1060766" y="952013"/>
                    </a:cubicBezTo>
                    <a:cubicBezTo>
                      <a:pt x="1144217" y="934267"/>
                      <a:pt x="1197455" y="857529"/>
                      <a:pt x="1184025" y="773597"/>
                    </a:cubicBezTo>
                    <a:cubicBezTo>
                      <a:pt x="1179229" y="742902"/>
                      <a:pt x="1166280" y="715564"/>
                      <a:pt x="1133666" y="703095"/>
                    </a:cubicBezTo>
                    <a:cubicBezTo>
                      <a:pt x="1124074" y="699258"/>
                      <a:pt x="1114961" y="693982"/>
                      <a:pt x="1105849" y="689186"/>
                    </a:cubicBezTo>
                    <a:cubicBezTo>
                      <a:pt x="1093379" y="682951"/>
                      <a:pt x="1086664" y="673359"/>
                      <a:pt x="1084746" y="659450"/>
                    </a:cubicBezTo>
                    <a:cubicBezTo>
                      <a:pt x="1079950" y="627316"/>
                      <a:pt x="1077552" y="594703"/>
                      <a:pt x="1072756" y="561130"/>
                    </a:cubicBezTo>
                    <a:cubicBezTo>
                      <a:pt x="1064602" y="576477"/>
                      <a:pt x="1055970" y="590386"/>
                      <a:pt x="1046857" y="604295"/>
                    </a:cubicBezTo>
                    <a:cubicBezTo>
                      <a:pt x="1037265" y="618203"/>
                      <a:pt x="1025274" y="623000"/>
                      <a:pt x="1009447" y="616765"/>
                    </a:cubicBezTo>
                    <a:cubicBezTo>
                      <a:pt x="984987" y="607172"/>
                      <a:pt x="960047" y="598060"/>
                      <a:pt x="936067" y="587029"/>
                    </a:cubicBezTo>
                    <a:cubicBezTo>
                      <a:pt x="921198" y="580794"/>
                      <a:pt x="914004" y="570242"/>
                      <a:pt x="915443" y="552976"/>
                    </a:cubicBezTo>
                    <a:cubicBezTo>
                      <a:pt x="917362" y="531394"/>
                      <a:pt x="918321" y="509811"/>
                      <a:pt x="924556" y="485831"/>
                    </a:cubicBezTo>
                    <a:cubicBezTo>
                      <a:pt x="917841" y="509332"/>
                      <a:pt x="908249" y="528516"/>
                      <a:pt x="899616" y="548180"/>
                    </a:cubicBezTo>
                    <a:cubicBezTo>
                      <a:pt x="892902" y="563048"/>
                      <a:pt x="881870" y="567844"/>
                      <a:pt x="866523" y="562089"/>
                    </a:cubicBezTo>
                    <a:cubicBezTo>
                      <a:pt x="849257" y="555374"/>
                      <a:pt x="831991" y="549619"/>
                      <a:pt x="815204" y="542425"/>
                    </a:cubicBezTo>
                    <a:cubicBezTo>
                      <a:pt x="795540" y="534272"/>
                      <a:pt x="791703" y="524679"/>
                      <a:pt x="799378" y="504056"/>
                    </a:cubicBezTo>
                    <a:cubicBezTo>
                      <a:pt x="808010" y="481035"/>
                      <a:pt x="817123" y="458013"/>
                      <a:pt x="827195" y="439788"/>
                    </a:cubicBezTo>
                    <a:cubicBezTo>
                      <a:pt x="812327" y="459932"/>
                      <a:pt x="793142" y="482474"/>
                      <a:pt x="774917" y="505495"/>
                    </a:cubicBezTo>
                    <a:cubicBezTo>
                      <a:pt x="764366" y="518444"/>
                      <a:pt x="751896" y="521322"/>
                      <a:pt x="736548" y="516526"/>
                    </a:cubicBezTo>
                    <a:cubicBezTo>
                      <a:pt x="686669" y="500699"/>
                      <a:pt x="674199" y="503097"/>
                      <a:pt x="704894" y="448901"/>
                    </a:cubicBezTo>
                    <a:cubicBezTo>
                      <a:pt x="707771" y="443625"/>
                      <a:pt x="710650" y="437870"/>
                      <a:pt x="712568" y="432114"/>
                    </a:cubicBezTo>
                    <a:cubicBezTo>
                      <a:pt x="706812" y="446023"/>
                      <a:pt x="698659" y="458973"/>
                      <a:pt x="692424" y="472881"/>
                    </a:cubicBezTo>
                    <a:cubicBezTo>
                      <a:pt x="686189" y="487749"/>
                      <a:pt x="674679" y="493025"/>
                      <a:pt x="659810" y="491107"/>
                    </a:cubicBezTo>
                    <a:cubicBezTo>
                      <a:pt x="639187" y="488708"/>
                      <a:pt x="619043" y="483912"/>
                      <a:pt x="598900" y="479116"/>
                    </a:cubicBezTo>
                    <a:cubicBezTo>
                      <a:pt x="583073" y="475279"/>
                      <a:pt x="580195" y="466646"/>
                      <a:pt x="589308" y="452738"/>
                    </a:cubicBezTo>
                    <a:cubicBezTo>
                      <a:pt x="604655" y="429237"/>
                      <a:pt x="627677" y="412450"/>
                      <a:pt x="643024" y="393745"/>
                    </a:cubicBezTo>
                    <a:cubicBezTo>
                      <a:pt x="625758" y="412930"/>
                      <a:pt x="603217" y="432114"/>
                      <a:pt x="580195" y="450819"/>
                    </a:cubicBezTo>
                    <a:cubicBezTo>
                      <a:pt x="567725" y="460411"/>
                      <a:pt x="554296" y="464728"/>
                      <a:pt x="539908" y="457534"/>
                    </a:cubicBezTo>
                    <a:cubicBezTo>
                      <a:pt x="508733" y="441707"/>
                      <a:pt x="481875" y="454656"/>
                      <a:pt x="456935" y="470963"/>
                    </a:cubicBezTo>
                    <a:cubicBezTo>
                      <a:pt x="395065" y="512209"/>
                      <a:pt x="373962" y="609091"/>
                      <a:pt x="413291" y="674318"/>
                    </a:cubicBezTo>
                    <a:cubicBezTo>
                      <a:pt x="424321" y="692543"/>
                      <a:pt x="427199" y="709809"/>
                      <a:pt x="425281" y="730912"/>
                    </a:cubicBezTo>
                    <a:cubicBezTo>
                      <a:pt x="421923" y="769761"/>
                      <a:pt x="422403" y="809089"/>
                      <a:pt x="425281" y="848417"/>
                    </a:cubicBezTo>
                    <a:cubicBezTo>
                      <a:pt x="425760" y="857529"/>
                      <a:pt x="430557" y="867601"/>
                      <a:pt x="419046" y="873836"/>
                    </a:cubicBezTo>
                    <a:cubicBezTo>
                      <a:pt x="355258" y="781271"/>
                      <a:pt x="325522" y="679114"/>
                      <a:pt x="327440" y="566405"/>
                    </a:cubicBezTo>
                    <a:cubicBezTo>
                      <a:pt x="329358" y="469044"/>
                      <a:pt x="357176" y="380316"/>
                      <a:pt x="408495" y="298783"/>
                    </a:cubicBezTo>
                    <a:cubicBezTo>
                      <a:pt x="417607" y="284394"/>
                      <a:pt x="410413" y="277680"/>
                      <a:pt x="403218" y="270965"/>
                    </a:cubicBezTo>
                    <a:cubicBezTo>
                      <a:pt x="383554" y="252260"/>
                      <a:pt x="353339" y="255138"/>
                      <a:pt x="329838" y="275761"/>
                    </a:cubicBezTo>
                    <a:cubicBezTo>
                      <a:pt x="292908" y="307895"/>
                      <a:pt x="275642" y="352979"/>
                      <a:pt x="253100" y="394705"/>
                    </a:cubicBezTo>
                    <a:cubicBezTo>
                      <a:pt x="229120" y="439309"/>
                      <a:pt x="200343" y="479596"/>
                      <a:pt x="156698" y="506934"/>
                    </a:cubicBezTo>
                    <a:cubicBezTo>
                      <a:pt x="100584" y="541945"/>
                      <a:pt x="41592" y="528037"/>
                      <a:pt x="7060" y="471442"/>
                    </a:cubicBezTo>
                    <a:cubicBezTo>
                      <a:pt x="3223" y="465208"/>
                      <a:pt x="-2053" y="458493"/>
                      <a:pt x="825" y="447462"/>
                    </a:cubicBezTo>
                    <a:cubicBezTo>
                      <a:pt x="11376" y="450340"/>
                      <a:pt x="21928" y="453217"/>
                      <a:pt x="32479" y="456095"/>
                    </a:cubicBezTo>
                    <a:cubicBezTo>
                      <a:pt x="63174" y="465208"/>
                      <a:pt x="90992" y="456095"/>
                      <a:pt x="110656" y="430196"/>
                    </a:cubicBezTo>
                    <a:cubicBezTo>
                      <a:pt x="137035" y="395664"/>
                      <a:pt x="146627" y="354897"/>
                      <a:pt x="157178" y="314130"/>
                    </a:cubicBezTo>
                    <a:cubicBezTo>
                      <a:pt x="176363" y="240270"/>
                      <a:pt x="188353" y="164491"/>
                      <a:pt x="223365" y="95907"/>
                    </a:cubicBezTo>
                    <a:cubicBezTo>
                      <a:pt x="252141" y="39313"/>
                      <a:pt x="296265" y="5261"/>
                      <a:pt x="361013" y="464"/>
                    </a:cubicBezTo>
                    <a:cubicBezTo>
                      <a:pt x="420485" y="-3852"/>
                      <a:pt x="463170" y="22047"/>
                      <a:pt x="492426" y="72886"/>
                    </a:cubicBezTo>
                    <a:cubicBezTo>
                      <a:pt x="505855" y="95907"/>
                      <a:pt x="515927" y="119888"/>
                      <a:pt x="521203" y="145787"/>
                    </a:cubicBezTo>
                    <a:cubicBezTo>
                      <a:pt x="525040" y="164971"/>
                      <a:pt x="531275" y="164971"/>
                      <a:pt x="546143" y="154420"/>
                    </a:cubicBezTo>
                    <a:cubicBezTo>
                      <a:pt x="633432" y="91591"/>
                      <a:pt x="732232" y="58977"/>
                      <a:pt x="838705" y="60895"/>
                    </a:cubicBezTo>
                    <a:cubicBezTo>
                      <a:pt x="1021917" y="63773"/>
                      <a:pt x="1166760" y="142429"/>
                      <a:pt x="1268437" y="296384"/>
                    </a:cubicBezTo>
                    <a:cubicBezTo>
                      <a:pt x="1301051" y="345784"/>
                      <a:pt x="1321674" y="400940"/>
                      <a:pt x="1337501" y="459452"/>
                    </a:cubicBezTo>
                    <a:cubicBezTo>
                      <a:pt x="1360042" y="447462"/>
                      <a:pt x="1381145" y="434992"/>
                      <a:pt x="1403207" y="425879"/>
                    </a:cubicBezTo>
                    <a:cubicBezTo>
                      <a:pt x="1507283" y="382235"/>
                      <a:pt x="1590736" y="420124"/>
                      <a:pt x="1620951" y="529475"/>
                    </a:cubicBezTo>
                    <a:cubicBezTo>
                      <a:pt x="1632941" y="572161"/>
                      <a:pt x="1617594" y="613887"/>
                      <a:pt x="1599848" y="654174"/>
                    </a:cubicBezTo>
                    <a:cubicBezTo>
                      <a:pt x="1566275" y="731392"/>
                      <a:pt x="1512079" y="797098"/>
                      <a:pt x="1476109" y="872877"/>
                    </a:cubicBezTo>
                    <a:cubicBezTo>
                      <a:pt x="1460761" y="904531"/>
                      <a:pt x="1441576" y="936186"/>
                      <a:pt x="1457883" y="974554"/>
                    </a:cubicBezTo>
                    <a:cubicBezTo>
                      <a:pt x="1467955" y="997576"/>
                      <a:pt x="1486180" y="1009566"/>
                      <a:pt x="1507283" y="1019638"/>
                    </a:cubicBezTo>
                    <a:cubicBezTo>
                      <a:pt x="1516876" y="1023954"/>
                      <a:pt x="1528866" y="1030189"/>
                      <a:pt x="1507763" y="1036424"/>
                    </a:cubicBezTo>
                    <a:cubicBezTo>
                      <a:pt x="1484741" y="1044578"/>
                      <a:pt x="1458843" y="1044578"/>
                      <a:pt x="1433423" y="1036904"/>
                    </a:cubicBezTo>
                    <a:close/>
                  </a:path>
                </a:pathLst>
              </a:custGeom>
              <a:solidFill>
                <a:srgbClr val="3D1B0F"/>
              </a:solidFill>
              <a:ln w="4795" cap="flat">
                <a:noFill/>
                <a:prstDash val="solid"/>
                <a:miter/>
              </a:ln>
            </p:spPr>
            <p:txBody>
              <a:bodyPr rtlCol="0" anchor="ctr"/>
              <a:lstStyle/>
              <a:p>
                <a:endParaRPr lang="en-US"/>
              </a:p>
            </p:txBody>
          </p:sp>
          <p:sp>
            <p:nvSpPr>
              <p:cNvPr id="126" name="Freeform: Shape 8">
                <a:extLst>
                  <a:ext uri="{FF2B5EF4-FFF2-40B4-BE49-F238E27FC236}">
                    <a16:creationId xmlns:a16="http://schemas.microsoft.com/office/drawing/2014/main" id="{FD648C0B-EA35-4A4D-1EA1-5620B7EBEC3B}"/>
                  </a:ext>
                </a:extLst>
              </p:cNvPr>
              <p:cNvSpPr/>
              <p:nvPr/>
            </p:nvSpPr>
            <p:spPr>
              <a:xfrm>
                <a:off x="6821725" y="1441152"/>
                <a:ext cx="1097111" cy="1146500"/>
              </a:xfrm>
              <a:custGeom>
                <a:avLst/>
                <a:gdLst>
                  <a:gd name="connsiteX0" fmla="*/ 320305 w 1097111"/>
                  <a:gd name="connsiteY0" fmla="*/ 500234 h 1146500"/>
                  <a:gd name="connsiteX1" fmla="*/ 321264 w 1097111"/>
                  <a:gd name="connsiteY1" fmla="*/ 335248 h 1146500"/>
                  <a:gd name="connsiteX2" fmla="*/ 311672 w 1097111"/>
                  <a:gd name="connsiteY2" fmla="*/ 311747 h 1146500"/>
                  <a:gd name="connsiteX3" fmla="*/ 357235 w 1097111"/>
                  <a:gd name="connsiteY3" fmla="*/ 89208 h 1146500"/>
                  <a:gd name="connsiteX4" fmla="*/ 447402 w 1097111"/>
                  <a:gd name="connsiteY4" fmla="*/ 78656 h 1146500"/>
                  <a:gd name="connsiteX5" fmla="*/ 474740 w 1097111"/>
                  <a:gd name="connsiteY5" fmla="*/ 73381 h 1146500"/>
                  <a:gd name="connsiteX6" fmla="*/ 568743 w 1097111"/>
                  <a:gd name="connsiteY6" fmla="*/ 0 h 1146500"/>
                  <a:gd name="connsiteX7" fmla="*/ 485291 w 1097111"/>
                  <a:gd name="connsiteY7" fmla="*/ 94963 h 1146500"/>
                  <a:gd name="connsiteX8" fmla="*/ 569702 w 1097111"/>
                  <a:gd name="connsiteY8" fmla="*/ 112229 h 1146500"/>
                  <a:gd name="connsiteX9" fmla="*/ 587448 w 1097111"/>
                  <a:gd name="connsiteY9" fmla="*/ 100239 h 1146500"/>
                  <a:gd name="connsiteX10" fmla="*/ 625817 w 1097111"/>
                  <a:gd name="connsiteY10" fmla="*/ 38848 h 1146500"/>
                  <a:gd name="connsiteX11" fmla="*/ 598479 w 1097111"/>
                  <a:gd name="connsiteY11" fmla="*/ 104555 h 1146500"/>
                  <a:gd name="connsiteX12" fmla="*/ 608071 w 1097111"/>
                  <a:gd name="connsiteY12" fmla="*/ 126617 h 1146500"/>
                  <a:gd name="connsiteX13" fmla="*/ 689605 w 1097111"/>
                  <a:gd name="connsiteY13" fmla="*/ 103596 h 1146500"/>
                  <a:gd name="connsiteX14" fmla="*/ 744281 w 1097111"/>
                  <a:gd name="connsiteY14" fmla="*/ 43645 h 1146500"/>
                  <a:gd name="connsiteX15" fmla="*/ 706871 w 1097111"/>
                  <a:gd name="connsiteY15" fmla="*/ 133332 h 1146500"/>
                  <a:gd name="connsiteX16" fmla="*/ 719821 w 1097111"/>
                  <a:gd name="connsiteY16" fmla="*/ 162109 h 1146500"/>
                  <a:gd name="connsiteX17" fmla="*/ 771139 w 1097111"/>
                  <a:gd name="connsiteY17" fmla="*/ 181773 h 1146500"/>
                  <a:gd name="connsiteX18" fmla="*/ 796079 w 1097111"/>
                  <a:gd name="connsiteY18" fmla="*/ 171701 h 1146500"/>
                  <a:gd name="connsiteX19" fmla="*/ 833009 w 1097111"/>
                  <a:gd name="connsiteY19" fmla="*/ 96402 h 1146500"/>
                  <a:gd name="connsiteX20" fmla="*/ 824856 w 1097111"/>
                  <a:gd name="connsiteY20" fmla="*/ 180334 h 1146500"/>
                  <a:gd name="connsiteX21" fmla="*/ 840203 w 1097111"/>
                  <a:gd name="connsiteY21" fmla="*/ 207192 h 1146500"/>
                  <a:gd name="connsiteX22" fmla="*/ 918380 w 1097111"/>
                  <a:gd name="connsiteY22" fmla="*/ 237887 h 1146500"/>
                  <a:gd name="connsiteX23" fmla="*/ 941401 w 1097111"/>
                  <a:gd name="connsiteY23" fmla="*/ 230213 h 1146500"/>
                  <a:gd name="connsiteX24" fmla="*/ 980249 w 1097111"/>
                  <a:gd name="connsiteY24" fmla="*/ 166425 h 1146500"/>
                  <a:gd name="connsiteX25" fmla="*/ 993679 w 1097111"/>
                  <a:gd name="connsiteY25" fmla="*/ 282971 h 1146500"/>
                  <a:gd name="connsiteX26" fmla="*/ 1012863 w 1097111"/>
                  <a:gd name="connsiteY26" fmla="*/ 309349 h 1146500"/>
                  <a:gd name="connsiteX27" fmla="*/ 1032527 w 1097111"/>
                  <a:gd name="connsiteY27" fmla="*/ 318462 h 1146500"/>
                  <a:gd name="connsiteX28" fmla="*/ 1096795 w 1097111"/>
                  <a:gd name="connsiteY28" fmla="*/ 418700 h 1146500"/>
                  <a:gd name="connsiteX29" fmla="*/ 961545 w 1097111"/>
                  <a:gd name="connsiteY29" fmla="*/ 586085 h 1146500"/>
                  <a:gd name="connsiteX30" fmla="*/ 943799 w 1097111"/>
                  <a:gd name="connsiteY30" fmla="*/ 591840 h 1146500"/>
                  <a:gd name="connsiteX31" fmla="*/ 825815 w 1097111"/>
                  <a:gd name="connsiteY31" fmla="*/ 709824 h 1146500"/>
                  <a:gd name="connsiteX32" fmla="*/ 730852 w 1097111"/>
                  <a:gd name="connsiteY32" fmla="*/ 762102 h 1146500"/>
                  <a:gd name="connsiteX33" fmla="*/ 686248 w 1097111"/>
                  <a:gd name="connsiteY33" fmla="*/ 776970 h 1146500"/>
                  <a:gd name="connsiteX34" fmla="*/ 635889 w 1097111"/>
                  <a:gd name="connsiteY34" fmla="*/ 818696 h 1146500"/>
                  <a:gd name="connsiteX35" fmla="*/ 603755 w 1097111"/>
                  <a:gd name="connsiteY35" fmla="*/ 897352 h 1146500"/>
                  <a:gd name="connsiteX36" fmla="*/ 613827 w 1097111"/>
                  <a:gd name="connsiteY36" fmla="*/ 936201 h 1146500"/>
                  <a:gd name="connsiteX37" fmla="*/ 801834 w 1097111"/>
                  <a:gd name="connsiteY37" fmla="*/ 1097350 h 1146500"/>
                  <a:gd name="connsiteX38" fmla="*/ 838285 w 1097111"/>
                  <a:gd name="connsiteY38" fmla="*/ 1142434 h 1146500"/>
                  <a:gd name="connsiteX39" fmla="*/ 813345 w 1097111"/>
                  <a:gd name="connsiteY39" fmla="*/ 1143393 h 1146500"/>
                  <a:gd name="connsiteX40" fmla="*/ 582172 w 1097111"/>
                  <a:gd name="connsiteY40" fmla="*/ 1071931 h 1146500"/>
                  <a:gd name="connsiteX41" fmla="*/ 300641 w 1097111"/>
                  <a:gd name="connsiteY41" fmla="*/ 956824 h 1146500"/>
                  <a:gd name="connsiteX42" fmla="*/ 17191 w 1097111"/>
                  <a:gd name="connsiteY42" fmla="*/ 811502 h 1146500"/>
                  <a:gd name="connsiteX43" fmla="*/ 884 w 1097111"/>
                  <a:gd name="connsiteY43" fmla="*/ 789440 h 1146500"/>
                  <a:gd name="connsiteX44" fmla="*/ 268027 w 1097111"/>
                  <a:gd name="connsiteY44" fmla="*/ 803828 h 1146500"/>
                  <a:gd name="connsiteX45" fmla="*/ 270425 w 1097111"/>
                  <a:gd name="connsiteY45" fmla="*/ 804787 h 1146500"/>
                  <a:gd name="connsiteX46" fmla="*/ 352919 w 1097111"/>
                  <a:gd name="connsiteY46" fmla="*/ 763061 h 1146500"/>
                  <a:gd name="connsiteX47" fmla="*/ 382175 w 1097111"/>
                  <a:gd name="connsiteY47" fmla="*/ 693518 h 1146500"/>
                  <a:gd name="connsiteX48" fmla="*/ 382654 w 1097111"/>
                  <a:gd name="connsiteY48" fmla="*/ 665700 h 1146500"/>
                  <a:gd name="connsiteX49" fmla="*/ 325580 w 1097111"/>
                  <a:gd name="connsiteY49" fmla="*/ 511745 h 1146500"/>
                  <a:gd name="connsiteX50" fmla="*/ 320305 w 1097111"/>
                  <a:gd name="connsiteY50" fmla="*/ 500234 h 1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97111" h="1146500">
                    <a:moveTo>
                      <a:pt x="320305" y="500234"/>
                    </a:moveTo>
                    <a:cubicBezTo>
                      <a:pt x="316948" y="445079"/>
                      <a:pt x="313111" y="390403"/>
                      <a:pt x="321264" y="335248"/>
                    </a:cubicBezTo>
                    <a:cubicBezTo>
                      <a:pt x="322703" y="325176"/>
                      <a:pt x="315988" y="318941"/>
                      <a:pt x="311672" y="311747"/>
                    </a:cubicBezTo>
                    <a:cubicBezTo>
                      <a:pt x="264670" y="237887"/>
                      <a:pt x="285293" y="133811"/>
                      <a:pt x="357235" y="89208"/>
                    </a:cubicBezTo>
                    <a:cubicBezTo>
                      <a:pt x="384573" y="72421"/>
                      <a:pt x="414308" y="57553"/>
                      <a:pt x="447402" y="78656"/>
                    </a:cubicBezTo>
                    <a:cubicBezTo>
                      <a:pt x="457953" y="85850"/>
                      <a:pt x="466107" y="81054"/>
                      <a:pt x="474740" y="73381"/>
                    </a:cubicBezTo>
                    <a:cubicBezTo>
                      <a:pt x="504475" y="47482"/>
                      <a:pt x="535171" y="22062"/>
                      <a:pt x="568743" y="0"/>
                    </a:cubicBezTo>
                    <a:cubicBezTo>
                      <a:pt x="541885" y="30695"/>
                      <a:pt x="515027" y="61390"/>
                      <a:pt x="485291" y="94963"/>
                    </a:cubicBezTo>
                    <a:cubicBezTo>
                      <a:pt x="515986" y="101198"/>
                      <a:pt x="542844" y="106474"/>
                      <a:pt x="569702" y="112229"/>
                    </a:cubicBezTo>
                    <a:cubicBezTo>
                      <a:pt x="580254" y="114627"/>
                      <a:pt x="583611" y="107433"/>
                      <a:pt x="587448" y="100239"/>
                    </a:cubicBezTo>
                    <a:cubicBezTo>
                      <a:pt x="598959" y="79136"/>
                      <a:pt x="609990" y="58033"/>
                      <a:pt x="625817" y="38848"/>
                    </a:cubicBezTo>
                    <a:cubicBezTo>
                      <a:pt x="616705" y="60911"/>
                      <a:pt x="608071" y="82973"/>
                      <a:pt x="598479" y="104555"/>
                    </a:cubicBezTo>
                    <a:cubicBezTo>
                      <a:pt x="593204" y="116545"/>
                      <a:pt x="594163" y="122301"/>
                      <a:pt x="608071" y="126617"/>
                    </a:cubicBezTo>
                    <a:cubicBezTo>
                      <a:pt x="657472" y="142444"/>
                      <a:pt x="657472" y="142924"/>
                      <a:pt x="689605" y="103596"/>
                    </a:cubicBezTo>
                    <a:cubicBezTo>
                      <a:pt x="706392" y="82973"/>
                      <a:pt x="723657" y="61870"/>
                      <a:pt x="744281" y="43645"/>
                    </a:cubicBezTo>
                    <a:cubicBezTo>
                      <a:pt x="731811" y="73860"/>
                      <a:pt x="720780" y="104076"/>
                      <a:pt x="706871" y="133332"/>
                    </a:cubicBezTo>
                    <a:cubicBezTo>
                      <a:pt x="698718" y="150118"/>
                      <a:pt x="703035" y="157312"/>
                      <a:pt x="719821" y="162109"/>
                    </a:cubicBezTo>
                    <a:cubicBezTo>
                      <a:pt x="737566" y="167384"/>
                      <a:pt x="754832" y="174099"/>
                      <a:pt x="771139" y="181773"/>
                    </a:cubicBezTo>
                    <a:cubicBezTo>
                      <a:pt x="784568" y="188008"/>
                      <a:pt x="790803" y="185609"/>
                      <a:pt x="796079" y="171701"/>
                    </a:cubicBezTo>
                    <a:cubicBezTo>
                      <a:pt x="805671" y="145802"/>
                      <a:pt x="817182" y="120862"/>
                      <a:pt x="833009" y="96402"/>
                    </a:cubicBezTo>
                    <a:cubicBezTo>
                      <a:pt x="830611" y="124219"/>
                      <a:pt x="828692" y="152516"/>
                      <a:pt x="824856" y="180334"/>
                    </a:cubicBezTo>
                    <a:cubicBezTo>
                      <a:pt x="822937" y="194242"/>
                      <a:pt x="825815" y="202396"/>
                      <a:pt x="840203" y="207192"/>
                    </a:cubicBezTo>
                    <a:cubicBezTo>
                      <a:pt x="866582" y="216305"/>
                      <a:pt x="892481" y="226856"/>
                      <a:pt x="918380" y="237887"/>
                    </a:cubicBezTo>
                    <a:cubicBezTo>
                      <a:pt x="929890" y="242683"/>
                      <a:pt x="935646" y="240285"/>
                      <a:pt x="941401" y="230213"/>
                    </a:cubicBezTo>
                    <a:cubicBezTo>
                      <a:pt x="952432" y="210549"/>
                      <a:pt x="964902" y="190885"/>
                      <a:pt x="980249" y="166425"/>
                    </a:cubicBezTo>
                    <a:cubicBezTo>
                      <a:pt x="985526" y="209110"/>
                      <a:pt x="990801" y="246040"/>
                      <a:pt x="993679" y="282971"/>
                    </a:cubicBezTo>
                    <a:cubicBezTo>
                      <a:pt x="994638" y="297359"/>
                      <a:pt x="1000873" y="304553"/>
                      <a:pt x="1012863" y="309349"/>
                    </a:cubicBezTo>
                    <a:cubicBezTo>
                      <a:pt x="1019578" y="312227"/>
                      <a:pt x="1025812" y="316064"/>
                      <a:pt x="1032527" y="318462"/>
                    </a:cubicBezTo>
                    <a:cubicBezTo>
                      <a:pt x="1080968" y="334769"/>
                      <a:pt x="1093918" y="375056"/>
                      <a:pt x="1096795" y="418700"/>
                    </a:cubicBezTo>
                    <a:cubicBezTo>
                      <a:pt x="1102071" y="498795"/>
                      <a:pt x="1040681" y="572656"/>
                      <a:pt x="961545" y="586085"/>
                    </a:cubicBezTo>
                    <a:cubicBezTo>
                      <a:pt x="955310" y="587044"/>
                      <a:pt x="948116" y="586085"/>
                      <a:pt x="943799" y="591840"/>
                    </a:cubicBezTo>
                    <a:cubicBezTo>
                      <a:pt x="909747" y="635964"/>
                      <a:pt x="867541" y="672894"/>
                      <a:pt x="825815" y="709824"/>
                    </a:cubicBezTo>
                    <a:cubicBezTo>
                      <a:pt x="794161" y="727090"/>
                      <a:pt x="764905" y="749152"/>
                      <a:pt x="730852" y="762102"/>
                    </a:cubicBezTo>
                    <a:cubicBezTo>
                      <a:pt x="715984" y="767857"/>
                      <a:pt x="701596" y="775531"/>
                      <a:pt x="686248" y="776970"/>
                    </a:cubicBezTo>
                    <a:cubicBezTo>
                      <a:pt x="658910" y="779848"/>
                      <a:pt x="644522" y="793756"/>
                      <a:pt x="635889" y="818696"/>
                    </a:cubicBezTo>
                    <a:cubicBezTo>
                      <a:pt x="626776" y="845554"/>
                      <a:pt x="617664" y="872892"/>
                      <a:pt x="603755" y="897352"/>
                    </a:cubicBezTo>
                    <a:cubicBezTo>
                      <a:pt x="593204" y="916537"/>
                      <a:pt x="599439" y="924690"/>
                      <a:pt x="613827" y="936201"/>
                    </a:cubicBezTo>
                    <a:cubicBezTo>
                      <a:pt x="679054" y="987039"/>
                      <a:pt x="743322" y="1038838"/>
                      <a:pt x="801834" y="1097350"/>
                    </a:cubicBezTo>
                    <a:cubicBezTo>
                      <a:pt x="815264" y="1110779"/>
                      <a:pt x="833968" y="1121331"/>
                      <a:pt x="838285" y="1142434"/>
                    </a:cubicBezTo>
                    <a:cubicBezTo>
                      <a:pt x="830131" y="1150107"/>
                      <a:pt x="821978" y="1144832"/>
                      <a:pt x="813345" y="1143393"/>
                    </a:cubicBezTo>
                    <a:cubicBezTo>
                      <a:pt x="734209" y="1127086"/>
                      <a:pt x="658431" y="1098789"/>
                      <a:pt x="582172" y="1071931"/>
                    </a:cubicBezTo>
                    <a:cubicBezTo>
                      <a:pt x="486730" y="1037878"/>
                      <a:pt x="393206" y="998550"/>
                      <a:pt x="300641" y="956824"/>
                    </a:cubicBezTo>
                    <a:cubicBezTo>
                      <a:pt x="203759" y="913659"/>
                      <a:pt x="107837" y="867137"/>
                      <a:pt x="17191" y="811502"/>
                    </a:cubicBezTo>
                    <a:cubicBezTo>
                      <a:pt x="9037" y="806706"/>
                      <a:pt x="-3433" y="803828"/>
                      <a:pt x="884" y="789440"/>
                    </a:cubicBezTo>
                    <a:cubicBezTo>
                      <a:pt x="90571" y="783205"/>
                      <a:pt x="179299" y="792797"/>
                      <a:pt x="268027" y="803828"/>
                    </a:cubicBezTo>
                    <a:cubicBezTo>
                      <a:pt x="268987" y="803828"/>
                      <a:pt x="269466" y="804308"/>
                      <a:pt x="270425" y="804787"/>
                    </a:cubicBezTo>
                    <a:cubicBezTo>
                      <a:pt x="326540" y="816298"/>
                      <a:pt x="330857" y="814380"/>
                      <a:pt x="352919" y="763061"/>
                    </a:cubicBezTo>
                    <a:cubicBezTo>
                      <a:pt x="362990" y="740040"/>
                      <a:pt x="372582" y="716539"/>
                      <a:pt x="382175" y="693518"/>
                    </a:cubicBezTo>
                    <a:cubicBezTo>
                      <a:pt x="386012" y="684405"/>
                      <a:pt x="387930" y="674333"/>
                      <a:pt x="382654" y="665700"/>
                    </a:cubicBezTo>
                    <a:cubicBezTo>
                      <a:pt x="352439" y="618698"/>
                      <a:pt x="333255" y="567380"/>
                      <a:pt x="325580" y="511745"/>
                    </a:cubicBezTo>
                    <a:cubicBezTo>
                      <a:pt x="324621" y="507428"/>
                      <a:pt x="321744" y="503592"/>
                      <a:pt x="320305" y="500234"/>
                    </a:cubicBezTo>
                    <a:close/>
                  </a:path>
                </a:pathLst>
              </a:custGeom>
              <a:solidFill>
                <a:srgbClr val="F0C8A4"/>
              </a:solidFill>
              <a:ln w="4795" cap="flat">
                <a:noFill/>
                <a:prstDash val="solid"/>
                <a:miter/>
              </a:ln>
            </p:spPr>
            <p:txBody>
              <a:bodyPr rtlCol="0" anchor="ctr"/>
              <a:lstStyle/>
              <a:p>
                <a:endParaRPr lang="en-US"/>
              </a:p>
            </p:txBody>
          </p:sp>
          <p:sp>
            <p:nvSpPr>
              <p:cNvPr id="127" name="Freeform: Shape 15">
                <a:extLst>
                  <a:ext uri="{FF2B5EF4-FFF2-40B4-BE49-F238E27FC236}">
                    <a16:creationId xmlns:a16="http://schemas.microsoft.com/office/drawing/2014/main" id="{AB7DE5C9-DD5A-CC2C-3508-C17FA9D076D7}"/>
                  </a:ext>
                </a:extLst>
              </p:cNvPr>
              <p:cNvSpPr/>
              <p:nvPr/>
            </p:nvSpPr>
            <p:spPr>
              <a:xfrm>
                <a:off x="6563619" y="2228393"/>
                <a:ext cx="1189137" cy="686602"/>
              </a:xfrm>
              <a:custGeom>
                <a:avLst/>
                <a:gdLst>
                  <a:gd name="connsiteX0" fmla="*/ 258510 w 1189137"/>
                  <a:gd name="connsiteY0" fmla="*/ 1718 h 686602"/>
                  <a:gd name="connsiteX1" fmla="*/ 325176 w 1189137"/>
                  <a:gd name="connsiteY1" fmla="*/ 44883 h 686602"/>
                  <a:gd name="connsiteX2" fmla="*/ 825410 w 1189137"/>
                  <a:gd name="connsiteY2" fmla="*/ 269821 h 686602"/>
                  <a:gd name="connsiteX3" fmla="*/ 1046511 w 1189137"/>
                  <a:gd name="connsiteY3" fmla="*/ 343202 h 686602"/>
                  <a:gd name="connsiteX4" fmla="*/ 1095432 w 1189137"/>
                  <a:gd name="connsiteY4" fmla="*/ 354712 h 686602"/>
                  <a:gd name="connsiteX5" fmla="*/ 1170730 w 1189137"/>
                  <a:gd name="connsiteY5" fmla="*/ 453512 h 686602"/>
                  <a:gd name="connsiteX6" fmla="*/ 1182241 w 1189137"/>
                  <a:gd name="connsiteY6" fmla="*/ 590681 h 686602"/>
                  <a:gd name="connsiteX7" fmla="*/ 1169771 w 1189137"/>
                  <a:gd name="connsiteY7" fmla="*/ 686603 h 686602"/>
                  <a:gd name="connsiteX8" fmla="*/ 528531 w 1189137"/>
                  <a:gd name="connsiteY8" fmla="*/ 311547 h 686602"/>
                  <a:gd name="connsiteX9" fmla="*/ 104555 w 1189137"/>
                  <a:gd name="connsiteY9" fmla="*/ 181093 h 686602"/>
                  <a:gd name="connsiteX10" fmla="*/ 0 w 1189137"/>
                  <a:gd name="connsiteY10" fmla="*/ 158551 h 686602"/>
                  <a:gd name="connsiteX11" fmla="*/ 72421 w 1189137"/>
                  <a:gd name="connsiteY11" fmla="*/ 59751 h 686602"/>
                  <a:gd name="connsiteX12" fmla="*/ 162588 w 1189137"/>
                  <a:gd name="connsiteY12" fmla="*/ 11790 h 686602"/>
                  <a:gd name="connsiteX13" fmla="*/ 258510 w 1189137"/>
                  <a:gd name="connsiteY13" fmla="*/ 1718 h 68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137" h="686602">
                    <a:moveTo>
                      <a:pt x="258510" y="1718"/>
                    </a:moveTo>
                    <a:cubicBezTo>
                      <a:pt x="276736" y="22821"/>
                      <a:pt x="302155" y="32414"/>
                      <a:pt x="325176" y="44883"/>
                    </a:cubicBezTo>
                    <a:cubicBezTo>
                      <a:pt x="485846" y="132652"/>
                      <a:pt x="653230" y="206512"/>
                      <a:pt x="825410" y="269821"/>
                    </a:cubicBezTo>
                    <a:cubicBezTo>
                      <a:pt x="898312" y="296679"/>
                      <a:pt x="972171" y="321619"/>
                      <a:pt x="1046511" y="343202"/>
                    </a:cubicBezTo>
                    <a:cubicBezTo>
                      <a:pt x="1062338" y="347998"/>
                      <a:pt x="1079125" y="350875"/>
                      <a:pt x="1095432" y="354712"/>
                    </a:cubicBezTo>
                    <a:cubicBezTo>
                      <a:pt x="1130443" y="380132"/>
                      <a:pt x="1151067" y="416582"/>
                      <a:pt x="1170730" y="453512"/>
                    </a:cubicBezTo>
                    <a:cubicBezTo>
                      <a:pt x="1194232" y="497636"/>
                      <a:pt x="1191833" y="543199"/>
                      <a:pt x="1182241" y="590681"/>
                    </a:cubicBezTo>
                    <a:cubicBezTo>
                      <a:pt x="1176006" y="622335"/>
                      <a:pt x="1181282" y="655428"/>
                      <a:pt x="1169771" y="686603"/>
                    </a:cubicBezTo>
                    <a:cubicBezTo>
                      <a:pt x="974090" y="531209"/>
                      <a:pt x="760184" y="405551"/>
                      <a:pt x="528531" y="311547"/>
                    </a:cubicBezTo>
                    <a:cubicBezTo>
                      <a:pt x="391362" y="255912"/>
                      <a:pt x="250357" y="210349"/>
                      <a:pt x="104555" y="181093"/>
                    </a:cubicBezTo>
                    <a:cubicBezTo>
                      <a:pt x="69544" y="173899"/>
                      <a:pt x="34532" y="166225"/>
                      <a:pt x="0" y="158551"/>
                    </a:cubicBezTo>
                    <a:cubicBezTo>
                      <a:pt x="20623" y="123060"/>
                      <a:pt x="48920" y="93324"/>
                      <a:pt x="72421" y="59751"/>
                    </a:cubicBezTo>
                    <a:cubicBezTo>
                      <a:pt x="94004" y="29056"/>
                      <a:pt x="129495" y="18505"/>
                      <a:pt x="162588" y="11790"/>
                    </a:cubicBezTo>
                    <a:cubicBezTo>
                      <a:pt x="193763" y="6035"/>
                      <a:pt x="225897" y="-4037"/>
                      <a:pt x="258510" y="1718"/>
                    </a:cubicBezTo>
                    <a:close/>
                  </a:path>
                </a:pathLst>
              </a:custGeom>
              <a:solidFill>
                <a:schemeClr val="accent3">
                  <a:lumMod val="50000"/>
                </a:schemeClr>
              </a:solidFill>
              <a:ln w="4795" cap="flat">
                <a:noFill/>
                <a:prstDash val="solid"/>
                <a:miter/>
              </a:ln>
            </p:spPr>
            <p:txBody>
              <a:bodyPr rtlCol="0" anchor="ctr"/>
              <a:lstStyle/>
              <a:p>
                <a:endParaRPr lang="en-US" dirty="0"/>
              </a:p>
            </p:txBody>
          </p:sp>
          <p:sp>
            <p:nvSpPr>
              <p:cNvPr id="128" name="Freeform: Shape 25">
                <a:extLst>
                  <a:ext uri="{FF2B5EF4-FFF2-40B4-BE49-F238E27FC236}">
                    <a16:creationId xmlns:a16="http://schemas.microsoft.com/office/drawing/2014/main" id="{EEC35BCC-9A29-E5B2-DD5B-4DD662D770A1}"/>
                  </a:ext>
                </a:extLst>
              </p:cNvPr>
              <p:cNvSpPr/>
              <p:nvPr/>
            </p:nvSpPr>
            <p:spPr>
              <a:xfrm>
                <a:off x="7229319" y="1218762"/>
                <a:ext cx="734458" cy="503921"/>
              </a:xfrm>
              <a:custGeom>
                <a:avLst/>
                <a:gdLst>
                  <a:gd name="connsiteX0" fmla="*/ 0 w 734458"/>
                  <a:gd name="connsiteY0" fmla="*/ 212798 h 503921"/>
                  <a:gd name="connsiteX1" fmla="*/ 46522 w 734458"/>
                  <a:gd name="connsiteY1" fmla="*/ 112079 h 503921"/>
                  <a:gd name="connsiteX2" fmla="*/ 248918 w 734458"/>
                  <a:gd name="connsiteY2" fmla="*/ 4167 h 503921"/>
                  <a:gd name="connsiteX3" fmla="*/ 694956 w 734458"/>
                  <a:gd name="connsiteY3" fmla="*/ 224308 h 503921"/>
                  <a:gd name="connsiteX4" fmla="*/ 699273 w 734458"/>
                  <a:gd name="connsiteY4" fmla="*/ 494329 h 503921"/>
                  <a:gd name="connsiteX5" fmla="*/ 693517 w 734458"/>
                  <a:gd name="connsiteY5" fmla="*/ 503921 h 503921"/>
                  <a:gd name="connsiteX6" fmla="*/ 414864 w 734458"/>
                  <a:gd name="connsiteY6" fmla="*/ 127906 h 503921"/>
                  <a:gd name="connsiteX7" fmla="*/ 0 w 734458"/>
                  <a:gd name="connsiteY7" fmla="*/ 212798 h 50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458" h="503921">
                    <a:moveTo>
                      <a:pt x="0" y="212798"/>
                    </a:moveTo>
                    <a:cubicBezTo>
                      <a:pt x="7194" y="172990"/>
                      <a:pt x="23500" y="140856"/>
                      <a:pt x="46522" y="112079"/>
                    </a:cubicBezTo>
                    <a:cubicBezTo>
                      <a:pt x="98320" y="47332"/>
                      <a:pt x="168823" y="16157"/>
                      <a:pt x="248918" y="4167"/>
                    </a:cubicBezTo>
                    <a:cubicBezTo>
                      <a:pt x="421098" y="-21253"/>
                      <a:pt x="611504" y="71792"/>
                      <a:pt x="694956" y="224308"/>
                    </a:cubicBezTo>
                    <a:cubicBezTo>
                      <a:pt x="743397" y="312557"/>
                      <a:pt x="750111" y="403203"/>
                      <a:pt x="699273" y="494329"/>
                    </a:cubicBezTo>
                    <a:cubicBezTo>
                      <a:pt x="697834" y="496727"/>
                      <a:pt x="695916" y="499605"/>
                      <a:pt x="693517" y="503921"/>
                    </a:cubicBezTo>
                    <a:cubicBezTo>
                      <a:pt x="694476" y="306801"/>
                      <a:pt x="585605" y="189776"/>
                      <a:pt x="414864" y="127906"/>
                    </a:cubicBezTo>
                    <a:cubicBezTo>
                      <a:pt x="264745" y="72751"/>
                      <a:pt x="120862" y="87619"/>
                      <a:pt x="0" y="212798"/>
                    </a:cubicBezTo>
                    <a:close/>
                  </a:path>
                </a:pathLst>
              </a:custGeom>
              <a:solidFill>
                <a:schemeClr val="accent3">
                  <a:lumMod val="75000"/>
                </a:schemeClr>
              </a:solidFill>
              <a:ln w="4795" cap="flat">
                <a:noFill/>
                <a:prstDash val="solid"/>
                <a:miter/>
              </a:ln>
            </p:spPr>
            <p:txBody>
              <a:bodyPr rtlCol="0" anchor="ctr"/>
              <a:lstStyle/>
              <a:p>
                <a:endParaRPr lang="en-US"/>
              </a:p>
            </p:txBody>
          </p:sp>
        </p:grpSp>
        <p:grpSp>
          <p:nvGrpSpPr>
            <p:cNvPr id="79" name="Group 63">
              <a:extLst>
                <a:ext uri="{FF2B5EF4-FFF2-40B4-BE49-F238E27FC236}">
                  <a16:creationId xmlns:a16="http://schemas.microsoft.com/office/drawing/2014/main" id="{B8BB0F67-BBCA-BA83-BF98-4CF011901B13}"/>
                </a:ext>
              </a:extLst>
            </p:cNvPr>
            <p:cNvGrpSpPr/>
            <p:nvPr/>
          </p:nvGrpSpPr>
          <p:grpSpPr>
            <a:xfrm>
              <a:off x="7785477" y="2248095"/>
              <a:ext cx="1571701" cy="1274220"/>
              <a:chOff x="8213001" y="3218811"/>
              <a:chExt cx="1775655" cy="1439571"/>
            </a:xfrm>
          </p:grpSpPr>
          <p:sp>
            <p:nvSpPr>
              <p:cNvPr id="117" name="Freeform: Shape 9">
                <a:extLst>
                  <a:ext uri="{FF2B5EF4-FFF2-40B4-BE49-F238E27FC236}">
                    <a16:creationId xmlns:a16="http://schemas.microsoft.com/office/drawing/2014/main" id="{BA05593D-0ED8-A8A9-8104-132D7A17CB1D}"/>
                  </a:ext>
                </a:extLst>
              </p:cNvPr>
              <p:cNvSpPr/>
              <p:nvPr/>
            </p:nvSpPr>
            <p:spPr>
              <a:xfrm>
                <a:off x="8670942" y="3273142"/>
                <a:ext cx="1128485" cy="806800"/>
              </a:xfrm>
              <a:custGeom>
                <a:avLst/>
                <a:gdLst>
                  <a:gd name="connsiteX0" fmla="*/ 1019741 w 1128485"/>
                  <a:gd name="connsiteY0" fmla="*/ 736806 h 806800"/>
                  <a:gd name="connsiteX1" fmla="*/ 817345 w 1128485"/>
                  <a:gd name="connsiteY1" fmla="*/ 792921 h 806800"/>
                  <a:gd name="connsiteX2" fmla="*/ 761710 w 1128485"/>
                  <a:gd name="connsiteY2" fmla="*/ 784767 h 806800"/>
                  <a:gd name="connsiteX3" fmla="*/ 424064 w 1128485"/>
                  <a:gd name="connsiteY3" fmla="*/ 702754 h 806800"/>
                  <a:gd name="connsiteX4" fmla="*/ 385215 w 1128485"/>
                  <a:gd name="connsiteY4" fmla="*/ 703233 h 806800"/>
                  <a:gd name="connsiteX5" fmla="*/ 302723 w 1128485"/>
                  <a:gd name="connsiteY5" fmla="*/ 732010 h 806800"/>
                  <a:gd name="connsiteX6" fmla="*/ 289773 w 1128485"/>
                  <a:gd name="connsiteY6" fmla="*/ 766542 h 806800"/>
                  <a:gd name="connsiteX7" fmla="*/ 213515 w 1128485"/>
                  <a:gd name="connsiteY7" fmla="*/ 753113 h 806800"/>
                  <a:gd name="connsiteX8" fmla="*/ 63876 w 1128485"/>
                  <a:gd name="connsiteY8" fmla="*/ 710427 h 806800"/>
                  <a:gd name="connsiteX9" fmla="*/ 42774 w 1128485"/>
                  <a:gd name="connsiteY9" fmla="*/ 710427 h 806800"/>
                  <a:gd name="connsiteX10" fmla="*/ 5364 w 1128485"/>
                  <a:gd name="connsiteY10" fmla="*/ 695080 h 806800"/>
                  <a:gd name="connsiteX11" fmla="*/ 18313 w 1128485"/>
                  <a:gd name="connsiteY11" fmla="*/ 646639 h 806800"/>
                  <a:gd name="connsiteX12" fmla="*/ 75387 w 1128485"/>
                  <a:gd name="connsiteY12" fmla="*/ 574698 h 806800"/>
                  <a:gd name="connsiteX13" fmla="*/ 160758 w 1128485"/>
                  <a:gd name="connsiteY13" fmla="*/ 454315 h 806800"/>
                  <a:gd name="connsiteX14" fmla="*/ 174667 w 1128485"/>
                  <a:gd name="connsiteY14" fmla="*/ 443764 h 806800"/>
                  <a:gd name="connsiteX15" fmla="*/ 206800 w 1128485"/>
                  <a:gd name="connsiteY15" fmla="*/ 461989 h 806800"/>
                  <a:gd name="connsiteX16" fmla="*/ 298885 w 1128485"/>
                  <a:gd name="connsiteY16" fmla="*/ 430335 h 806800"/>
                  <a:gd name="connsiteX17" fmla="*/ 318070 w 1128485"/>
                  <a:gd name="connsiteY17" fmla="*/ 405395 h 806800"/>
                  <a:gd name="connsiteX18" fmla="*/ 473944 w 1128485"/>
                  <a:gd name="connsiteY18" fmla="*/ 164630 h 806800"/>
                  <a:gd name="connsiteX19" fmla="*/ 537253 w 1128485"/>
                  <a:gd name="connsiteY19" fmla="*/ 123863 h 806800"/>
                  <a:gd name="connsiteX20" fmla="*/ 565550 w 1128485"/>
                  <a:gd name="connsiteY20" fmla="*/ 87413 h 806800"/>
                  <a:gd name="connsiteX21" fmla="*/ 746842 w 1128485"/>
                  <a:gd name="connsiteY21" fmla="*/ 2522 h 806800"/>
                  <a:gd name="connsiteX22" fmla="*/ 726699 w 1128485"/>
                  <a:gd name="connsiteY22" fmla="*/ 23624 h 806800"/>
                  <a:gd name="connsiteX23" fmla="*/ 616388 w 1128485"/>
                  <a:gd name="connsiteY23" fmla="*/ 117149 h 806800"/>
                  <a:gd name="connsiteX24" fmla="*/ 741567 w 1128485"/>
                  <a:gd name="connsiteY24" fmla="*/ 91250 h 806800"/>
                  <a:gd name="connsiteX25" fmla="*/ 889287 w 1128485"/>
                  <a:gd name="connsiteY25" fmla="*/ 109475 h 806800"/>
                  <a:gd name="connsiteX26" fmla="*/ 971780 w 1128485"/>
                  <a:gd name="connsiteY26" fmla="*/ 209714 h 806800"/>
                  <a:gd name="connsiteX27" fmla="*/ 960269 w 1128485"/>
                  <a:gd name="connsiteY27" fmla="*/ 250481 h 806800"/>
                  <a:gd name="connsiteX28" fmla="*/ 943962 w 1128485"/>
                  <a:gd name="connsiteY28" fmla="*/ 302279 h 806800"/>
                  <a:gd name="connsiteX29" fmla="*/ 1059549 w 1128485"/>
                  <a:gd name="connsiteY29" fmla="*/ 433212 h 806800"/>
                  <a:gd name="connsiteX30" fmla="*/ 1113265 w 1128485"/>
                  <a:gd name="connsiteY30" fmla="*/ 452876 h 806800"/>
                  <a:gd name="connsiteX31" fmla="*/ 1122858 w 1128485"/>
                  <a:gd name="connsiteY31" fmla="*/ 479735 h 806800"/>
                  <a:gd name="connsiteX32" fmla="*/ 858112 w 1128485"/>
                  <a:gd name="connsiteY32" fmla="*/ 726255 h 806800"/>
                  <a:gd name="connsiteX33" fmla="*/ 994321 w 1128485"/>
                  <a:gd name="connsiteY33" fmla="*/ 730571 h 806800"/>
                  <a:gd name="connsiteX34" fmla="*/ 1019741 w 1128485"/>
                  <a:gd name="connsiteY34" fmla="*/ 736806 h 8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28485" h="806800">
                    <a:moveTo>
                      <a:pt x="1019741" y="736806"/>
                    </a:moveTo>
                    <a:cubicBezTo>
                      <a:pt x="979933" y="798196"/>
                      <a:pt x="883531" y="825534"/>
                      <a:pt x="817345" y="792921"/>
                    </a:cubicBezTo>
                    <a:cubicBezTo>
                      <a:pt x="799120" y="783808"/>
                      <a:pt x="782334" y="782369"/>
                      <a:pt x="761710" y="784767"/>
                    </a:cubicBezTo>
                    <a:cubicBezTo>
                      <a:pt x="640369" y="796757"/>
                      <a:pt x="521425" y="791482"/>
                      <a:pt x="424064" y="702754"/>
                    </a:cubicBezTo>
                    <a:cubicBezTo>
                      <a:pt x="409676" y="689804"/>
                      <a:pt x="397206" y="698917"/>
                      <a:pt x="385215" y="703233"/>
                    </a:cubicBezTo>
                    <a:cubicBezTo>
                      <a:pt x="357398" y="712825"/>
                      <a:pt x="331020" y="724336"/>
                      <a:pt x="302723" y="732010"/>
                    </a:cubicBezTo>
                    <a:cubicBezTo>
                      <a:pt x="283538" y="737286"/>
                      <a:pt x="285457" y="752154"/>
                      <a:pt x="289773" y="766542"/>
                    </a:cubicBezTo>
                    <a:cubicBezTo>
                      <a:pt x="262915" y="772297"/>
                      <a:pt x="238455" y="759828"/>
                      <a:pt x="213515" y="753113"/>
                    </a:cubicBezTo>
                    <a:cubicBezTo>
                      <a:pt x="163635" y="739684"/>
                      <a:pt x="113276" y="727214"/>
                      <a:pt x="63876" y="710427"/>
                    </a:cubicBezTo>
                    <a:cubicBezTo>
                      <a:pt x="56682" y="708029"/>
                      <a:pt x="49968" y="708509"/>
                      <a:pt x="42774" y="710427"/>
                    </a:cubicBezTo>
                    <a:cubicBezTo>
                      <a:pt x="27905" y="711387"/>
                      <a:pt x="15915" y="704672"/>
                      <a:pt x="5364" y="695080"/>
                    </a:cubicBezTo>
                    <a:cubicBezTo>
                      <a:pt x="-7586" y="674457"/>
                      <a:pt x="5364" y="660548"/>
                      <a:pt x="18313" y="646639"/>
                    </a:cubicBezTo>
                    <a:cubicBezTo>
                      <a:pt x="44692" y="628414"/>
                      <a:pt x="57162" y="599158"/>
                      <a:pt x="75387" y="574698"/>
                    </a:cubicBezTo>
                    <a:cubicBezTo>
                      <a:pt x="104643" y="534890"/>
                      <a:pt x="131981" y="494123"/>
                      <a:pt x="160758" y="454315"/>
                    </a:cubicBezTo>
                    <a:cubicBezTo>
                      <a:pt x="164115" y="449519"/>
                      <a:pt x="166033" y="442325"/>
                      <a:pt x="174667" y="443764"/>
                    </a:cubicBezTo>
                    <a:cubicBezTo>
                      <a:pt x="178024" y="462948"/>
                      <a:pt x="186177" y="470622"/>
                      <a:pt x="206800" y="461989"/>
                    </a:cubicBezTo>
                    <a:cubicBezTo>
                      <a:pt x="237016" y="449999"/>
                      <a:pt x="268191" y="440886"/>
                      <a:pt x="298885" y="430335"/>
                    </a:cubicBezTo>
                    <a:cubicBezTo>
                      <a:pt x="310396" y="426498"/>
                      <a:pt x="317111" y="417865"/>
                      <a:pt x="318070" y="405395"/>
                    </a:cubicBezTo>
                    <a:cubicBezTo>
                      <a:pt x="329101" y="298921"/>
                      <a:pt x="394328" y="226980"/>
                      <a:pt x="473944" y="164630"/>
                    </a:cubicBezTo>
                    <a:cubicBezTo>
                      <a:pt x="493608" y="149283"/>
                      <a:pt x="515670" y="136333"/>
                      <a:pt x="537253" y="123863"/>
                    </a:cubicBezTo>
                    <a:cubicBezTo>
                      <a:pt x="552120" y="115230"/>
                      <a:pt x="557875" y="101322"/>
                      <a:pt x="565550" y="87413"/>
                    </a:cubicBezTo>
                    <a:cubicBezTo>
                      <a:pt x="603919" y="21706"/>
                      <a:pt x="670584" y="-9469"/>
                      <a:pt x="746842" y="2522"/>
                    </a:cubicBezTo>
                    <a:cubicBezTo>
                      <a:pt x="746363" y="15471"/>
                      <a:pt x="735332" y="18828"/>
                      <a:pt x="726699" y="23624"/>
                    </a:cubicBezTo>
                    <a:cubicBezTo>
                      <a:pt x="670105" y="57677"/>
                      <a:pt x="641807" y="81178"/>
                      <a:pt x="616388" y="117149"/>
                    </a:cubicBezTo>
                    <a:cubicBezTo>
                      <a:pt x="659074" y="106597"/>
                      <a:pt x="699361" y="96046"/>
                      <a:pt x="741567" y="91250"/>
                    </a:cubicBezTo>
                    <a:cubicBezTo>
                      <a:pt x="792405" y="85494"/>
                      <a:pt x="842285" y="87413"/>
                      <a:pt x="889287" y="109475"/>
                    </a:cubicBezTo>
                    <a:cubicBezTo>
                      <a:pt x="932452" y="129619"/>
                      <a:pt x="959790" y="163671"/>
                      <a:pt x="971780" y="209714"/>
                    </a:cubicBezTo>
                    <a:cubicBezTo>
                      <a:pt x="976097" y="225541"/>
                      <a:pt x="974178" y="239450"/>
                      <a:pt x="960269" y="250481"/>
                    </a:cubicBezTo>
                    <a:cubicBezTo>
                      <a:pt x="943003" y="263910"/>
                      <a:pt x="940126" y="281655"/>
                      <a:pt x="943962" y="302279"/>
                    </a:cubicBezTo>
                    <a:cubicBezTo>
                      <a:pt x="956433" y="368945"/>
                      <a:pt x="1001996" y="406354"/>
                      <a:pt x="1059549" y="433212"/>
                    </a:cubicBezTo>
                    <a:cubicBezTo>
                      <a:pt x="1076815" y="441366"/>
                      <a:pt x="1095040" y="447121"/>
                      <a:pt x="1113265" y="452876"/>
                    </a:cubicBezTo>
                    <a:cubicBezTo>
                      <a:pt x="1127654" y="457673"/>
                      <a:pt x="1133889" y="466785"/>
                      <a:pt x="1122858" y="479735"/>
                    </a:cubicBezTo>
                    <a:cubicBezTo>
                      <a:pt x="1045640" y="573259"/>
                      <a:pt x="974178" y="673498"/>
                      <a:pt x="858112" y="726255"/>
                    </a:cubicBezTo>
                    <a:cubicBezTo>
                      <a:pt x="903675" y="734408"/>
                      <a:pt x="949239" y="732010"/>
                      <a:pt x="994321" y="730571"/>
                    </a:cubicBezTo>
                    <a:cubicBezTo>
                      <a:pt x="1003434" y="730571"/>
                      <a:pt x="1013506" y="725295"/>
                      <a:pt x="1019741" y="736806"/>
                    </a:cubicBezTo>
                    <a:close/>
                  </a:path>
                </a:pathLst>
              </a:custGeom>
              <a:solidFill>
                <a:srgbClr val="F0C8A4"/>
              </a:solidFill>
              <a:ln w="4795" cap="flat">
                <a:noFill/>
                <a:prstDash val="solid"/>
                <a:miter/>
              </a:ln>
            </p:spPr>
            <p:txBody>
              <a:bodyPr rtlCol="0" anchor="ctr"/>
              <a:lstStyle/>
              <a:p>
                <a:endParaRPr lang="en-US"/>
              </a:p>
            </p:txBody>
          </p:sp>
          <p:sp>
            <p:nvSpPr>
              <p:cNvPr id="118" name="Freeform: Shape 13">
                <a:extLst>
                  <a:ext uri="{FF2B5EF4-FFF2-40B4-BE49-F238E27FC236}">
                    <a16:creationId xmlns:a16="http://schemas.microsoft.com/office/drawing/2014/main" id="{1AB95E04-6436-6C06-AEE5-4ADE5F675A44}"/>
                  </a:ext>
                </a:extLst>
              </p:cNvPr>
              <p:cNvSpPr/>
              <p:nvPr/>
            </p:nvSpPr>
            <p:spPr>
              <a:xfrm>
                <a:off x="9265268" y="3218811"/>
                <a:ext cx="723388" cy="795086"/>
              </a:xfrm>
              <a:custGeom>
                <a:avLst/>
                <a:gdLst>
                  <a:gd name="connsiteX0" fmla="*/ 425415 w 723388"/>
                  <a:gd name="connsiteY0" fmla="*/ 791137 h 795086"/>
                  <a:gd name="connsiteX1" fmla="*/ 260428 w 723388"/>
                  <a:gd name="connsiteY1" fmla="*/ 790178 h 795086"/>
                  <a:gd name="connsiteX2" fmla="*/ 238846 w 723388"/>
                  <a:gd name="connsiteY2" fmla="*/ 784423 h 795086"/>
                  <a:gd name="connsiteX3" fmla="*/ 529490 w 723388"/>
                  <a:gd name="connsiteY3" fmla="*/ 522555 h 795086"/>
                  <a:gd name="connsiteX4" fmla="*/ 509347 w 723388"/>
                  <a:gd name="connsiteY4" fmla="*/ 513443 h 795086"/>
                  <a:gd name="connsiteX5" fmla="*/ 388005 w 723388"/>
                  <a:gd name="connsiteY5" fmla="*/ 447736 h 795086"/>
                  <a:gd name="connsiteX6" fmla="*/ 339085 w 723388"/>
                  <a:gd name="connsiteY6" fmla="*/ 338864 h 795086"/>
                  <a:gd name="connsiteX7" fmla="*/ 360667 w 723388"/>
                  <a:gd name="connsiteY7" fmla="*/ 298577 h 795086"/>
                  <a:gd name="connsiteX8" fmla="*/ 370739 w 723388"/>
                  <a:gd name="connsiteY8" fmla="*/ 269321 h 795086"/>
                  <a:gd name="connsiteX9" fmla="*/ 216304 w 723388"/>
                  <a:gd name="connsiteY9" fmla="*/ 152296 h 795086"/>
                  <a:gd name="connsiteX10" fmla="*/ 16306 w 723388"/>
                  <a:gd name="connsiteY10" fmla="*/ 182991 h 795086"/>
                  <a:gd name="connsiteX11" fmla="*/ 0 w 723388"/>
                  <a:gd name="connsiteY11" fmla="*/ 187307 h 795086"/>
                  <a:gd name="connsiteX12" fmla="*/ 53237 w 723388"/>
                  <a:gd name="connsiteY12" fmla="*/ 124958 h 795086"/>
                  <a:gd name="connsiteX13" fmla="*/ 151557 w 723388"/>
                  <a:gd name="connsiteY13" fmla="*/ 57333 h 795086"/>
                  <a:gd name="connsiteX14" fmla="*/ 275296 w 723388"/>
                  <a:gd name="connsiteY14" fmla="*/ 14168 h 795086"/>
                  <a:gd name="connsiteX15" fmla="*/ 590401 w 723388"/>
                  <a:gd name="connsiteY15" fmla="*/ 101457 h 795086"/>
                  <a:gd name="connsiteX16" fmla="*/ 718936 w 723388"/>
                  <a:gd name="connsiteY16" fmla="*/ 477952 h 795086"/>
                  <a:gd name="connsiteX17" fmla="*/ 718936 w 723388"/>
                  <a:gd name="connsiteY17" fmla="*/ 503851 h 795086"/>
                  <a:gd name="connsiteX18" fmla="*/ 601432 w 723388"/>
                  <a:gd name="connsiteY18" fmla="*/ 736941 h 795086"/>
                  <a:gd name="connsiteX19" fmla="*/ 447477 w 723388"/>
                  <a:gd name="connsiteY19" fmla="*/ 785862 h 795086"/>
                  <a:gd name="connsiteX20" fmla="*/ 425415 w 723388"/>
                  <a:gd name="connsiteY20" fmla="*/ 791137 h 7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3388" h="795086">
                    <a:moveTo>
                      <a:pt x="425415" y="791137"/>
                    </a:moveTo>
                    <a:cubicBezTo>
                      <a:pt x="370259" y="794015"/>
                      <a:pt x="315584" y="798811"/>
                      <a:pt x="260428" y="790178"/>
                    </a:cubicBezTo>
                    <a:cubicBezTo>
                      <a:pt x="253714" y="789219"/>
                      <a:pt x="247000" y="788260"/>
                      <a:pt x="238846" y="784423"/>
                    </a:cubicBezTo>
                    <a:cubicBezTo>
                      <a:pt x="369301" y="733584"/>
                      <a:pt x="443640" y="622315"/>
                      <a:pt x="529490" y="522555"/>
                    </a:cubicBezTo>
                    <a:cubicBezTo>
                      <a:pt x="525654" y="513922"/>
                      <a:pt x="516061" y="515361"/>
                      <a:pt x="509347" y="513443"/>
                    </a:cubicBezTo>
                    <a:cubicBezTo>
                      <a:pt x="464263" y="499534"/>
                      <a:pt x="422537" y="479390"/>
                      <a:pt x="388005" y="447736"/>
                    </a:cubicBezTo>
                    <a:cubicBezTo>
                      <a:pt x="356830" y="419439"/>
                      <a:pt x="341962" y="381070"/>
                      <a:pt x="339085" y="338864"/>
                    </a:cubicBezTo>
                    <a:cubicBezTo>
                      <a:pt x="338126" y="322078"/>
                      <a:pt x="344840" y="306730"/>
                      <a:pt x="360667" y="298577"/>
                    </a:cubicBezTo>
                    <a:cubicBezTo>
                      <a:pt x="375056" y="291383"/>
                      <a:pt x="374097" y="281791"/>
                      <a:pt x="370739" y="269321"/>
                    </a:cubicBezTo>
                    <a:cubicBezTo>
                      <a:pt x="352514" y="198818"/>
                      <a:pt x="297359" y="157092"/>
                      <a:pt x="216304" y="152296"/>
                    </a:cubicBezTo>
                    <a:cubicBezTo>
                      <a:pt x="147240" y="148459"/>
                      <a:pt x="81054" y="161888"/>
                      <a:pt x="16306" y="182991"/>
                    </a:cubicBezTo>
                    <a:cubicBezTo>
                      <a:pt x="12949" y="183950"/>
                      <a:pt x="9112" y="184909"/>
                      <a:pt x="0" y="187307"/>
                    </a:cubicBezTo>
                    <a:cubicBezTo>
                      <a:pt x="16786" y="160929"/>
                      <a:pt x="34532" y="142703"/>
                      <a:pt x="53237" y="124958"/>
                    </a:cubicBezTo>
                    <a:cubicBezTo>
                      <a:pt x="82972" y="97620"/>
                      <a:pt x="118464" y="78915"/>
                      <a:pt x="151557" y="57333"/>
                    </a:cubicBezTo>
                    <a:cubicBezTo>
                      <a:pt x="192324" y="42465"/>
                      <a:pt x="233091" y="26638"/>
                      <a:pt x="275296" y="14168"/>
                    </a:cubicBezTo>
                    <a:cubicBezTo>
                      <a:pt x="399516" y="-22762"/>
                      <a:pt x="501673" y="14647"/>
                      <a:pt x="590401" y="101457"/>
                    </a:cubicBezTo>
                    <a:cubicBezTo>
                      <a:pt x="696875" y="205053"/>
                      <a:pt x="733325" y="333109"/>
                      <a:pt x="718936" y="477952"/>
                    </a:cubicBezTo>
                    <a:cubicBezTo>
                      <a:pt x="717978" y="486584"/>
                      <a:pt x="717498" y="495218"/>
                      <a:pt x="718936" y="503851"/>
                    </a:cubicBezTo>
                    <a:cubicBezTo>
                      <a:pt x="736682" y="615120"/>
                      <a:pt x="702150" y="684184"/>
                      <a:pt x="601432" y="736941"/>
                    </a:cubicBezTo>
                    <a:cubicBezTo>
                      <a:pt x="552991" y="762361"/>
                      <a:pt x="501673" y="778188"/>
                      <a:pt x="447477" y="785862"/>
                    </a:cubicBezTo>
                    <a:cubicBezTo>
                      <a:pt x="440762" y="786821"/>
                      <a:pt x="433088" y="789219"/>
                      <a:pt x="425415" y="791137"/>
                    </a:cubicBezTo>
                    <a:close/>
                  </a:path>
                </a:pathLst>
              </a:custGeom>
              <a:solidFill>
                <a:srgbClr val="262421"/>
              </a:solidFill>
              <a:ln w="4795" cap="flat">
                <a:noFill/>
                <a:prstDash val="solid"/>
                <a:miter/>
              </a:ln>
            </p:spPr>
            <p:txBody>
              <a:bodyPr rtlCol="0" anchor="ctr"/>
              <a:lstStyle/>
              <a:p>
                <a:endParaRPr lang="en-US"/>
              </a:p>
            </p:txBody>
          </p:sp>
          <p:sp>
            <p:nvSpPr>
              <p:cNvPr id="119" name="Freeform: Shape 16">
                <a:extLst>
                  <a:ext uri="{FF2B5EF4-FFF2-40B4-BE49-F238E27FC236}">
                    <a16:creationId xmlns:a16="http://schemas.microsoft.com/office/drawing/2014/main" id="{8AF9E3D8-29CB-C078-74FF-135FAB34CF29}"/>
                  </a:ext>
                </a:extLst>
              </p:cNvPr>
              <p:cNvSpPr/>
              <p:nvPr/>
            </p:nvSpPr>
            <p:spPr>
              <a:xfrm>
                <a:off x="8213001" y="3379690"/>
                <a:ext cx="594717" cy="583736"/>
              </a:xfrm>
              <a:custGeom>
                <a:avLst/>
                <a:gdLst>
                  <a:gd name="connsiteX0" fmla="*/ 312227 w 594717"/>
                  <a:gd name="connsiteY0" fmla="*/ 583736 h 583736"/>
                  <a:gd name="connsiteX1" fmla="*/ 66666 w 594717"/>
                  <a:gd name="connsiteY1" fmla="*/ 124268 h 583736"/>
                  <a:gd name="connsiteX2" fmla="*/ 0 w 594717"/>
                  <a:gd name="connsiteY2" fmla="*/ 28826 h 583736"/>
                  <a:gd name="connsiteX3" fmla="*/ 249877 w 594717"/>
                  <a:gd name="connsiteY3" fmla="*/ 1968 h 583736"/>
                  <a:gd name="connsiteX4" fmla="*/ 373137 w 594717"/>
                  <a:gd name="connsiteY4" fmla="*/ 44174 h 583736"/>
                  <a:gd name="connsiteX5" fmla="*/ 559226 w 594717"/>
                  <a:gd name="connsiteY5" fmla="*/ 244651 h 583736"/>
                  <a:gd name="connsiteX6" fmla="*/ 594718 w 594717"/>
                  <a:gd name="connsiteY6" fmla="*/ 295969 h 583736"/>
                  <a:gd name="connsiteX7" fmla="*/ 588962 w 594717"/>
                  <a:gd name="connsiteY7" fmla="*/ 299326 h 583736"/>
                  <a:gd name="connsiteX8" fmla="*/ 474335 w 594717"/>
                  <a:gd name="connsiteY8" fmla="*/ 315154 h 583736"/>
                  <a:gd name="connsiteX9" fmla="*/ 351555 w 594717"/>
                  <a:gd name="connsiteY9" fmla="*/ 355441 h 583736"/>
                  <a:gd name="connsiteX10" fmla="*/ 502153 w 594717"/>
                  <a:gd name="connsiteY10" fmla="*/ 433138 h 583736"/>
                  <a:gd name="connsiteX11" fmla="*/ 516541 w 594717"/>
                  <a:gd name="connsiteY11" fmla="*/ 472946 h 583736"/>
                  <a:gd name="connsiteX12" fmla="*/ 492560 w 594717"/>
                  <a:gd name="connsiteY12" fmla="*/ 516591 h 583736"/>
                  <a:gd name="connsiteX13" fmla="*/ 312227 w 594717"/>
                  <a:gd name="connsiteY13" fmla="*/ 583736 h 5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717" h="583736">
                    <a:moveTo>
                      <a:pt x="312227" y="583736"/>
                    </a:moveTo>
                    <a:cubicBezTo>
                      <a:pt x="246040" y="422107"/>
                      <a:pt x="162588" y="269591"/>
                      <a:pt x="66666" y="124268"/>
                    </a:cubicBezTo>
                    <a:cubicBezTo>
                      <a:pt x="45084" y="91655"/>
                      <a:pt x="22062" y="60480"/>
                      <a:pt x="0" y="28826"/>
                    </a:cubicBezTo>
                    <a:cubicBezTo>
                      <a:pt x="46043" y="26428"/>
                      <a:pt x="214386" y="9162"/>
                      <a:pt x="249877" y="1968"/>
                    </a:cubicBezTo>
                    <a:cubicBezTo>
                      <a:pt x="297838" y="-7145"/>
                      <a:pt x="337166" y="16836"/>
                      <a:pt x="373137" y="44174"/>
                    </a:cubicBezTo>
                    <a:cubicBezTo>
                      <a:pt x="446997" y="99808"/>
                      <a:pt x="504551" y="170791"/>
                      <a:pt x="559226" y="244651"/>
                    </a:cubicBezTo>
                    <a:cubicBezTo>
                      <a:pt x="571696" y="261437"/>
                      <a:pt x="587524" y="275346"/>
                      <a:pt x="594718" y="295969"/>
                    </a:cubicBezTo>
                    <a:cubicBezTo>
                      <a:pt x="593279" y="298368"/>
                      <a:pt x="591360" y="300286"/>
                      <a:pt x="588962" y="299326"/>
                    </a:cubicBezTo>
                    <a:cubicBezTo>
                      <a:pt x="548675" y="288775"/>
                      <a:pt x="511745" y="304123"/>
                      <a:pt x="474335" y="315154"/>
                    </a:cubicBezTo>
                    <a:cubicBezTo>
                      <a:pt x="438844" y="325226"/>
                      <a:pt x="355871" y="347288"/>
                      <a:pt x="351555" y="355441"/>
                    </a:cubicBezTo>
                    <a:cubicBezTo>
                      <a:pt x="371219" y="368870"/>
                      <a:pt x="473376" y="416831"/>
                      <a:pt x="502153" y="433138"/>
                    </a:cubicBezTo>
                    <a:cubicBezTo>
                      <a:pt x="518459" y="442251"/>
                      <a:pt x="524695" y="454721"/>
                      <a:pt x="516541" y="472946"/>
                    </a:cubicBezTo>
                    <a:cubicBezTo>
                      <a:pt x="509826" y="488293"/>
                      <a:pt x="504551" y="504120"/>
                      <a:pt x="492560" y="516591"/>
                    </a:cubicBezTo>
                    <a:cubicBezTo>
                      <a:pt x="456110" y="532897"/>
                      <a:pt x="335248" y="575103"/>
                      <a:pt x="312227" y="583736"/>
                    </a:cubicBezTo>
                    <a:close/>
                  </a:path>
                </a:pathLst>
              </a:custGeom>
              <a:solidFill>
                <a:schemeClr val="accent4">
                  <a:lumMod val="50000"/>
                </a:schemeClr>
              </a:solidFill>
              <a:ln w="4795" cap="flat">
                <a:noFill/>
                <a:prstDash val="solid"/>
                <a:miter/>
              </a:ln>
            </p:spPr>
            <p:txBody>
              <a:bodyPr rtlCol="0" anchor="ctr"/>
              <a:lstStyle/>
              <a:p>
                <a:endParaRPr lang="en-US"/>
              </a:p>
            </p:txBody>
          </p:sp>
          <p:sp>
            <p:nvSpPr>
              <p:cNvPr id="120" name="Freeform: Shape 17">
                <a:extLst>
                  <a:ext uri="{FF2B5EF4-FFF2-40B4-BE49-F238E27FC236}">
                    <a16:creationId xmlns:a16="http://schemas.microsoft.com/office/drawing/2014/main" id="{15BE93AB-B324-2292-4220-AD27098371C8}"/>
                  </a:ext>
                </a:extLst>
              </p:cNvPr>
              <p:cNvSpPr/>
              <p:nvPr/>
            </p:nvSpPr>
            <p:spPr>
              <a:xfrm>
                <a:off x="8544412" y="3964571"/>
                <a:ext cx="427054" cy="693811"/>
              </a:xfrm>
              <a:custGeom>
                <a:avLst/>
                <a:gdLst>
                  <a:gd name="connsiteX0" fmla="*/ 134291 w 427054"/>
                  <a:gd name="connsiteY0" fmla="*/ 294 h 693811"/>
                  <a:gd name="connsiteX1" fmla="*/ 167384 w 427054"/>
                  <a:gd name="connsiteY1" fmla="*/ 14682 h 693811"/>
                  <a:gd name="connsiteX2" fmla="*/ 249398 w 427054"/>
                  <a:gd name="connsiteY2" fmla="*/ 50173 h 693811"/>
                  <a:gd name="connsiteX3" fmla="*/ 253235 w 427054"/>
                  <a:gd name="connsiteY3" fmla="*/ 87103 h 693811"/>
                  <a:gd name="connsiteX4" fmla="*/ 193763 w 427054"/>
                  <a:gd name="connsiteY4" fmla="*/ 228589 h 693811"/>
                  <a:gd name="connsiteX5" fmla="*/ 189446 w 427054"/>
                  <a:gd name="connsiteY5" fmla="*/ 244416 h 693811"/>
                  <a:gd name="connsiteX6" fmla="*/ 297838 w 427054"/>
                  <a:gd name="connsiteY6" fmla="*/ 198373 h 693811"/>
                  <a:gd name="connsiteX7" fmla="*/ 344361 w 427054"/>
                  <a:gd name="connsiteY7" fmla="*/ 178709 h 693811"/>
                  <a:gd name="connsiteX8" fmla="*/ 399996 w 427054"/>
                  <a:gd name="connsiteY8" fmla="*/ 138422 h 693811"/>
                  <a:gd name="connsiteX9" fmla="*/ 417262 w 427054"/>
                  <a:gd name="connsiteY9" fmla="*/ 126911 h 693811"/>
                  <a:gd name="connsiteX10" fmla="*/ 425895 w 427054"/>
                  <a:gd name="connsiteY10" fmla="*/ 286142 h 693811"/>
                  <a:gd name="connsiteX11" fmla="*/ 388005 w 427054"/>
                  <a:gd name="connsiteY11" fmla="*/ 518274 h 693811"/>
                  <a:gd name="connsiteX12" fmla="*/ 347718 w 427054"/>
                  <a:gd name="connsiteY12" fmla="*/ 571990 h 693811"/>
                  <a:gd name="connsiteX13" fmla="*/ 165466 w 427054"/>
                  <a:gd name="connsiteY13" fmla="*/ 693811 h 693811"/>
                  <a:gd name="connsiteX14" fmla="*/ 131893 w 427054"/>
                  <a:gd name="connsiteY14" fmla="*/ 512998 h 693811"/>
                  <a:gd name="connsiteX15" fmla="*/ 60910 w 427054"/>
                  <a:gd name="connsiteY15" fmla="*/ 218996 h 693811"/>
                  <a:gd name="connsiteX16" fmla="*/ 0 w 427054"/>
                  <a:gd name="connsiteY16" fmla="*/ 43459 h 693811"/>
                  <a:gd name="connsiteX17" fmla="*/ 134291 w 427054"/>
                  <a:gd name="connsiteY17" fmla="*/ 294 h 6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054" h="693811">
                    <a:moveTo>
                      <a:pt x="134291" y="294"/>
                    </a:moveTo>
                    <a:cubicBezTo>
                      <a:pt x="145322" y="5090"/>
                      <a:pt x="155394" y="12764"/>
                      <a:pt x="167384" y="14682"/>
                    </a:cubicBezTo>
                    <a:cubicBezTo>
                      <a:pt x="198559" y="17560"/>
                      <a:pt x="223499" y="34826"/>
                      <a:pt x="249398" y="50173"/>
                    </a:cubicBezTo>
                    <a:cubicBezTo>
                      <a:pt x="264266" y="58807"/>
                      <a:pt x="258510" y="74154"/>
                      <a:pt x="253235" y="87103"/>
                    </a:cubicBezTo>
                    <a:cubicBezTo>
                      <a:pt x="234050" y="134585"/>
                      <a:pt x="212947" y="181107"/>
                      <a:pt x="193763" y="228589"/>
                    </a:cubicBezTo>
                    <a:cubicBezTo>
                      <a:pt x="191844" y="232905"/>
                      <a:pt x="189446" y="236742"/>
                      <a:pt x="189446" y="244416"/>
                    </a:cubicBezTo>
                    <a:cubicBezTo>
                      <a:pt x="227336" y="230027"/>
                      <a:pt x="262347" y="213241"/>
                      <a:pt x="297838" y="198373"/>
                    </a:cubicBezTo>
                    <a:cubicBezTo>
                      <a:pt x="313186" y="192138"/>
                      <a:pt x="328534" y="183985"/>
                      <a:pt x="344361" y="178709"/>
                    </a:cubicBezTo>
                    <a:cubicBezTo>
                      <a:pt x="366902" y="171035"/>
                      <a:pt x="385128" y="157127"/>
                      <a:pt x="399996" y="138422"/>
                    </a:cubicBezTo>
                    <a:cubicBezTo>
                      <a:pt x="404312" y="133146"/>
                      <a:pt x="406230" y="122595"/>
                      <a:pt x="417262" y="126911"/>
                    </a:cubicBezTo>
                    <a:cubicBezTo>
                      <a:pt x="419180" y="180148"/>
                      <a:pt x="430691" y="232905"/>
                      <a:pt x="425895" y="286142"/>
                    </a:cubicBezTo>
                    <a:cubicBezTo>
                      <a:pt x="418701" y="364319"/>
                      <a:pt x="419180" y="443934"/>
                      <a:pt x="388005" y="518274"/>
                    </a:cubicBezTo>
                    <a:cubicBezTo>
                      <a:pt x="378893" y="539377"/>
                      <a:pt x="366423" y="558082"/>
                      <a:pt x="347718" y="571990"/>
                    </a:cubicBezTo>
                    <a:cubicBezTo>
                      <a:pt x="295440" y="611318"/>
                      <a:pt x="222060" y="660718"/>
                      <a:pt x="165466" y="693811"/>
                    </a:cubicBezTo>
                    <a:cubicBezTo>
                      <a:pt x="156833" y="655443"/>
                      <a:pt x="142924" y="583501"/>
                      <a:pt x="131893" y="512998"/>
                    </a:cubicBezTo>
                    <a:cubicBezTo>
                      <a:pt x="116066" y="412759"/>
                      <a:pt x="89208" y="315878"/>
                      <a:pt x="60910" y="218996"/>
                    </a:cubicBezTo>
                    <a:cubicBezTo>
                      <a:pt x="43644" y="159525"/>
                      <a:pt x="20624" y="101972"/>
                      <a:pt x="0" y="43459"/>
                    </a:cubicBezTo>
                    <a:cubicBezTo>
                      <a:pt x="479" y="40581"/>
                      <a:pt x="128056" y="-4023"/>
                      <a:pt x="134291" y="294"/>
                    </a:cubicBezTo>
                    <a:close/>
                  </a:path>
                </a:pathLst>
              </a:custGeom>
              <a:solidFill>
                <a:schemeClr val="accent4">
                  <a:lumMod val="50000"/>
                </a:schemeClr>
              </a:solidFill>
              <a:ln w="4795" cap="flat">
                <a:noFill/>
                <a:prstDash val="solid"/>
                <a:miter/>
              </a:ln>
            </p:spPr>
            <p:txBody>
              <a:bodyPr rtlCol="0" anchor="ctr"/>
              <a:lstStyle/>
              <a:p>
                <a:endParaRPr lang="en-US"/>
              </a:p>
            </p:txBody>
          </p:sp>
          <p:sp>
            <p:nvSpPr>
              <p:cNvPr id="121" name="Freeform: Shape 20">
                <a:extLst>
                  <a:ext uri="{FF2B5EF4-FFF2-40B4-BE49-F238E27FC236}">
                    <a16:creationId xmlns:a16="http://schemas.microsoft.com/office/drawing/2014/main" id="{AFED6056-DDE0-759B-00F9-F26608ABB759}"/>
                  </a:ext>
                </a:extLst>
              </p:cNvPr>
              <p:cNvSpPr/>
              <p:nvPr/>
            </p:nvSpPr>
            <p:spPr>
              <a:xfrm>
                <a:off x="8546810" y="3666998"/>
                <a:ext cx="298317" cy="279641"/>
              </a:xfrm>
              <a:custGeom>
                <a:avLst/>
                <a:gdLst>
                  <a:gd name="connsiteX0" fmla="*/ 155874 w 298317"/>
                  <a:gd name="connsiteY0" fmla="*/ 226405 h 279641"/>
                  <a:gd name="connsiteX1" fmla="*/ 128536 w 298317"/>
                  <a:gd name="connsiteY1" fmla="*/ 133840 h 279641"/>
                  <a:gd name="connsiteX2" fmla="*/ 0 w 298317"/>
                  <a:gd name="connsiteY2" fmla="*/ 67654 h 279641"/>
                  <a:gd name="connsiteX3" fmla="*/ 10072 w 298317"/>
                  <a:gd name="connsiteY3" fmla="*/ 58061 h 279641"/>
                  <a:gd name="connsiteX4" fmla="*/ 200478 w 298317"/>
                  <a:gd name="connsiteY4" fmla="*/ 2426 h 279641"/>
                  <a:gd name="connsiteX5" fmla="*/ 261388 w 298317"/>
                  <a:gd name="connsiteY5" fmla="*/ 8182 h 279641"/>
                  <a:gd name="connsiteX6" fmla="*/ 298318 w 298317"/>
                  <a:gd name="connsiteY6" fmla="*/ 49908 h 279641"/>
                  <a:gd name="connsiteX7" fmla="*/ 231172 w 298317"/>
                  <a:gd name="connsiteY7" fmla="*/ 147749 h 279641"/>
                  <a:gd name="connsiteX8" fmla="*/ 163547 w 298317"/>
                  <a:gd name="connsiteY8" fmla="*/ 242712 h 279641"/>
                  <a:gd name="connsiteX9" fmla="*/ 132373 w 298317"/>
                  <a:gd name="connsiteY9" fmla="*/ 279642 h 279641"/>
                  <a:gd name="connsiteX10" fmla="*/ 155874 w 298317"/>
                  <a:gd name="connsiteY10" fmla="*/ 226405 h 2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317" h="279641">
                    <a:moveTo>
                      <a:pt x="155874" y="226405"/>
                    </a:moveTo>
                    <a:cubicBezTo>
                      <a:pt x="188487" y="165494"/>
                      <a:pt x="188487" y="165015"/>
                      <a:pt x="128536" y="133840"/>
                    </a:cubicBezTo>
                    <a:cubicBezTo>
                      <a:pt x="85371" y="111298"/>
                      <a:pt x="42206" y="89236"/>
                      <a:pt x="0" y="67654"/>
                    </a:cubicBezTo>
                    <a:cubicBezTo>
                      <a:pt x="0" y="59021"/>
                      <a:pt x="6235" y="59500"/>
                      <a:pt x="10072" y="58061"/>
                    </a:cubicBezTo>
                    <a:cubicBezTo>
                      <a:pt x="73381" y="39357"/>
                      <a:pt x="137169" y="21131"/>
                      <a:pt x="200478" y="2426"/>
                    </a:cubicBezTo>
                    <a:cubicBezTo>
                      <a:pt x="222060" y="-3808"/>
                      <a:pt x="241245" y="3386"/>
                      <a:pt x="261388" y="8182"/>
                    </a:cubicBezTo>
                    <a:cubicBezTo>
                      <a:pt x="276256" y="19693"/>
                      <a:pt x="293522" y="29285"/>
                      <a:pt x="298318" y="49908"/>
                    </a:cubicBezTo>
                    <a:cubicBezTo>
                      <a:pt x="275776" y="82521"/>
                      <a:pt x="253714" y="115135"/>
                      <a:pt x="231172" y="147749"/>
                    </a:cubicBezTo>
                    <a:cubicBezTo>
                      <a:pt x="209110" y="179882"/>
                      <a:pt x="186569" y="211537"/>
                      <a:pt x="163547" y="242712"/>
                    </a:cubicBezTo>
                    <a:cubicBezTo>
                      <a:pt x="159711" y="247987"/>
                      <a:pt x="147240" y="264294"/>
                      <a:pt x="132373" y="279642"/>
                    </a:cubicBezTo>
                    <a:cubicBezTo>
                      <a:pt x="124219" y="266212"/>
                      <a:pt x="151077" y="235038"/>
                      <a:pt x="155874" y="226405"/>
                    </a:cubicBezTo>
                    <a:close/>
                  </a:path>
                </a:pathLst>
              </a:custGeom>
              <a:solidFill>
                <a:srgbClr val="FEFEFD"/>
              </a:solidFill>
              <a:ln w="4795" cap="flat">
                <a:noFill/>
                <a:prstDash val="solid"/>
                <a:miter/>
              </a:ln>
            </p:spPr>
            <p:txBody>
              <a:bodyPr rtlCol="0" anchor="ctr"/>
              <a:lstStyle/>
              <a:p>
                <a:endParaRPr lang="en-US"/>
              </a:p>
            </p:txBody>
          </p:sp>
          <p:sp>
            <p:nvSpPr>
              <p:cNvPr id="122" name="Freeform: Shape 21">
                <a:extLst>
                  <a:ext uri="{FF2B5EF4-FFF2-40B4-BE49-F238E27FC236}">
                    <a16:creationId xmlns:a16="http://schemas.microsoft.com/office/drawing/2014/main" id="{2D41770F-216C-F56F-2D4B-CAA9E4E32400}"/>
                  </a:ext>
                </a:extLst>
              </p:cNvPr>
              <p:cNvSpPr/>
              <p:nvPr/>
            </p:nvSpPr>
            <p:spPr>
              <a:xfrm>
                <a:off x="8711317" y="3973435"/>
                <a:ext cx="252398" cy="245234"/>
              </a:xfrm>
              <a:custGeom>
                <a:avLst/>
                <a:gdLst>
                  <a:gd name="connsiteX0" fmla="*/ 249877 w 252398"/>
                  <a:gd name="connsiteY0" fmla="*/ 117567 h 245234"/>
                  <a:gd name="connsiteX1" fmla="*/ 171700 w 252398"/>
                  <a:gd name="connsiteY1" fmla="*/ 179437 h 245234"/>
                  <a:gd name="connsiteX2" fmla="*/ 33093 w 252398"/>
                  <a:gd name="connsiteY2" fmla="*/ 238429 h 245234"/>
                  <a:gd name="connsiteX3" fmla="*/ 7674 w 252398"/>
                  <a:gd name="connsiteY3" fmla="*/ 244664 h 245234"/>
                  <a:gd name="connsiteX4" fmla="*/ 45083 w 252398"/>
                  <a:gd name="connsiteY4" fmla="*/ 154977 h 245234"/>
                  <a:gd name="connsiteX5" fmla="*/ 81054 w 252398"/>
                  <a:gd name="connsiteY5" fmla="*/ 71524 h 245234"/>
                  <a:gd name="connsiteX6" fmla="*/ 68105 w 252398"/>
                  <a:gd name="connsiteY6" fmla="*/ 39390 h 245234"/>
                  <a:gd name="connsiteX7" fmla="*/ 0 w 252398"/>
                  <a:gd name="connsiteY7" fmla="*/ 4858 h 245234"/>
                  <a:gd name="connsiteX8" fmla="*/ 22062 w 252398"/>
                  <a:gd name="connsiteY8" fmla="*/ 1981 h 245234"/>
                  <a:gd name="connsiteX9" fmla="*/ 248438 w 252398"/>
                  <a:gd name="connsiteY9" fmla="*/ 65289 h 245234"/>
                  <a:gd name="connsiteX10" fmla="*/ 249877 w 252398"/>
                  <a:gd name="connsiteY10" fmla="*/ 117567 h 24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98" h="245234">
                    <a:moveTo>
                      <a:pt x="249877" y="117567"/>
                    </a:moveTo>
                    <a:cubicBezTo>
                      <a:pt x="233091" y="149701"/>
                      <a:pt x="204794" y="166487"/>
                      <a:pt x="171700" y="179437"/>
                    </a:cubicBezTo>
                    <a:cubicBezTo>
                      <a:pt x="125178" y="197662"/>
                      <a:pt x="79615" y="218765"/>
                      <a:pt x="33093" y="238429"/>
                    </a:cubicBezTo>
                    <a:cubicBezTo>
                      <a:pt x="25899" y="241307"/>
                      <a:pt x="19664" y="247062"/>
                      <a:pt x="7674" y="244664"/>
                    </a:cubicBezTo>
                    <a:cubicBezTo>
                      <a:pt x="20143" y="214449"/>
                      <a:pt x="32613" y="184713"/>
                      <a:pt x="45083" y="154977"/>
                    </a:cubicBezTo>
                    <a:cubicBezTo>
                      <a:pt x="56594" y="127159"/>
                      <a:pt x="67146" y="98383"/>
                      <a:pt x="81054" y="71524"/>
                    </a:cubicBezTo>
                    <a:cubicBezTo>
                      <a:pt x="90167" y="53779"/>
                      <a:pt x="84411" y="46585"/>
                      <a:pt x="68105" y="39390"/>
                    </a:cubicBezTo>
                    <a:cubicBezTo>
                      <a:pt x="45083" y="28839"/>
                      <a:pt x="22541" y="16369"/>
                      <a:pt x="0" y="4858"/>
                    </a:cubicBezTo>
                    <a:cubicBezTo>
                      <a:pt x="6714" y="-2336"/>
                      <a:pt x="14868" y="62"/>
                      <a:pt x="22062" y="1981"/>
                    </a:cubicBezTo>
                    <a:cubicBezTo>
                      <a:pt x="97361" y="23084"/>
                      <a:pt x="172660" y="44187"/>
                      <a:pt x="248438" y="65289"/>
                    </a:cubicBezTo>
                    <a:cubicBezTo>
                      <a:pt x="256112" y="83515"/>
                      <a:pt x="250357" y="100781"/>
                      <a:pt x="249877" y="117567"/>
                    </a:cubicBezTo>
                    <a:close/>
                  </a:path>
                </a:pathLst>
              </a:custGeom>
              <a:solidFill>
                <a:srgbClr val="FDFEFD"/>
              </a:solidFill>
              <a:ln w="4795" cap="flat">
                <a:noFill/>
                <a:prstDash val="solid"/>
                <a:miter/>
              </a:ln>
            </p:spPr>
            <p:txBody>
              <a:bodyPr rtlCol="0" anchor="ctr"/>
              <a:lstStyle/>
              <a:p>
                <a:endParaRPr lang="en-US"/>
              </a:p>
            </p:txBody>
          </p:sp>
          <p:sp>
            <p:nvSpPr>
              <p:cNvPr id="123" name="Freeform: Shape 24">
                <a:extLst>
                  <a:ext uri="{FF2B5EF4-FFF2-40B4-BE49-F238E27FC236}">
                    <a16:creationId xmlns:a16="http://schemas.microsoft.com/office/drawing/2014/main" id="{96ED0E3C-CC1E-81EB-BE9F-3E0AC04CEFA0}"/>
                  </a:ext>
                </a:extLst>
              </p:cNvPr>
              <p:cNvSpPr/>
              <p:nvPr/>
            </p:nvSpPr>
            <p:spPr>
              <a:xfrm>
                <a:off x="8525228" y="3893403"/>
                <a:ext cx="177456" cy="119423"/>
              </a:xfrm>
              <a:custGeom>
                <a:avLst/>
                <a:gdLst>
                  <a:gd name="connsiteX0" fmla="*/ 177456 w 177456"/>
                  <a:gd name="connsiteY0" fmla="*/ 0 h 119423"/>
                  <a:gd name="connsiteX1" fmla="*/ 153476 w 177456"/>
                  <a:gd name="connsiteY1" fmla="*/ 71462 h 119423"/>
                  <a:gd name="connsiteX2" fmla="*/ 88728 w 177456"/>
                  <a:gd name="connsiteY2" fmla="*/ 93045 h 119423"/>
                  <a:gd name="connsiteX3" fmla="*/ 19184 w 177456"/>
                  <a:gd name="connsiteY3" fmla="*/ 119423 h 119423"/>
                  <a:gd name="connsiteX4" fmla="*/ 0 w 177456"/>
                  <a:gd name="connsiteY4" fmla="*/ 70023 h 119423"/>
                  <a:gd name="connsiteX5" fmla="*/ 10551 w 177456"/>
                  <a:gd name="connsiteY5" fmla="*/ 56594 h 119423"/>
                  <a:gd name="connsiteX6" fmla="*/ 177456 w 177456"/>
                  <a:gd name="connsiteY6" fmla="*/ 0 h 1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56" h="119423">
                    <a:moveTo>
                      <a:pt x="177456" y="0"/>
                    </a:moveTo>
                    <a:cubicBezTo>
                      <a:pt x="174099" y="9592"/>
                      <a:pt x="146281" y="53716"/>
                      <a:pt x="153476" y="71462"/>
                    </a:cubicBezTo>
                    <a:cubicBezTo>
                      <a:pt x="129495" y="81054"/>
                      <a:pt x="110311" y="84891"/>
                      <a:pt x="88728" y="93045"/>
                    </a:cubicBezTo>
                    <a:cubicBezTo>
                      <a:pt x="65706" y="101678"/>
                      <a:pt x="42206" y="110790"/>
                      <a:pt x="19184" y="119423"/>
                    </a:cubicBezTo>
                    <a:cubicBezTo>
                      <a:pt x="12949" y="104555"/>
                      <a:pt x="6715" y="84891"/>
                      <a:pt x="0" y="70023"/>
                    </a:cubicBezTo>
                    <a:cubicBezTo>
                      <a:pt x="0" y="62829"/>
                      <a:pt x="2398" y="58992"/>
                      <a:pt x="10551" y="56594"/>
                    </a:cubicBezTo>
                    <a:cubicBezTo>
                      <a:pt x="67146" y="40287"/>
                      <a:pt x="120382" y="14388"/>
                      <a:pt x="177456" y="0"/>
                    </a:cubicBezTo>
                    <a:close/>
                  </a:path>
                </a:pathLst>
              </a:custGeom>
              <a:solidFill>
                <a:schemeClr val="accent4">
                  <a:lumMod val="75000"/>
                </a:schemeClr>
              </a:solidFill>
              <a:ln w="4795" cap="flat">
                <a:noFill/>
                <a:prstDash val="solid"/>
                <a:miter/>
              </a:ln>
            </p:spPr>
            <p:txBody>
              <a:bodyPr rtlCol="0" anchor="ctr"/>
              <a:lstStyle/>
              <a:p>
                <a:endParaRPr lang="en-US"/>
              </a:p>
            </p:txBody>
          </p:sp>
          <p:sp>
            <p:nvSpPr>
              <p:cNvPr id="124" name="Freeform: Shape 26">
                <a:extLst>
                  <a:ext uri="{FF2B5EF4-FFF2-40B4-BE49-F238E27FC236}">
                    <a16:creationId xmlns:a16="http://schemas.microsoft.com/office/drawing/2014/main" id="{6E2FC27E-BF05-6F4E-AD72-AA7D6C2BE9AC}"/>
                  </a:ext>
                </a:extLst>
              </p:cNvPr>
              <p:cNvSpPr/>
              <p:nvPr/>
            </p:nvSpPr>
            <p:spPr>
              <a:xfrm>
                <a:off x="8677173" y="3892923"/>
                <a:ext cx="32704" cy="53716"/>
              </a:xfrm>
              <a:custGeom>
                <a:avLst/>
                <a:gdLst>
                  <a:gd name="connsiteX0" fmla="*/ 32705 w 32704"/>
                  <a:gd name="connsiteY0" fmla="*/ 16786 h 53716"/>
                  <a:gd name="connsiteX1" fmla="*/ 1530 w 32704"/>
                  <a:gd name="connsiteY1" fmla="*/ 53716 h 53716"/>
                  <a:gd name="connsiteX2" fmla="*/ 25031 w 32704"/>
                  <a:gd name="connsiteY2" fmla="*/ 0 h 53716"/>
                </a:gdLst>
                <a:ahLst/>
                <a:cxnLst>
                  <a:cxn ang="0">
                    <a:pos x="connsiteX0" y="connsiteY0"/>
                  </a:cxn>
                  <a:cxn ang="0">
                    <a:pos x="connsiteX1" y="connsiteY1"/>
                  </a:cxn>
                  <a:cxn ang="0">
                    <a:pos x="connsiteX2" y="connsiteY2"/>
                  </a:cxn>
                </a:cxnLst>
                <a:rect l="l" t="t" r="r" b="b"/>
                <a:pathLst>
                  <a:path w="32704" h="53716">
                    <a:moveTo>
                      <a:pt x="32705" y="16786"/>
                    </a:moveTo>
                    <a:cubicBezTo>
                      <a:pt x="28868" y="22062"/>
                      <a:pt x="18316" y="41246"/>
                      <a:pt x="1530" y="53716"/>
                    </a:cubicBezTo>
                    <a:cubicBezTo>
                      <a:pt x="-6623" y="40287"/>
                      <a:pt x="20235" y="9112"/>
                      <a:pt x="25031" y="0"/>
                    </a:cubicBezTo>
                  </a:path>
                </a:pathLst>
              </a:custGeom>
              <a:solidFill>
                <a:srgbClr val="FEFEFD"/>
              </a:solidFill>
              <a:ln w="4795" cap="flat">
                <a:noFill/>
                <a:prstDash val="solid"/>
                <a:miter/>
              </a:ln>
            </p:spPr>
            <p:txBody>
              <a:bodyPr rtlCol="0" anchor="ctr"/>
              <a:lstStyle/>
              <a:p>
                <a:endParaRPr lang="en-US"/>
              </a:p>
            </p:txBody>
          </p:sp>
        </p:grpSp>
        <p:grpSp>
          <p:nvGrpSpPr>
            <p:cNvPr id="80" name="Group 30">
              <a:extLst>
                <a:ext uri="{FF2B5EF4-FFF2-40B4-BE49-F238E27FC236}">
                  <a16:creationId xmlns:a16="http://schemas.microsoft.com/office/drawing/2014/main" id="{64060C09-938C-AD34-9F98-D76EDF20C168}"/>
                </a:ext>
              </a:extLst>
            </p:cNvPr>
            <p:cNvGrpSpPr/>
            <p:nvPr/>
          </p:nvGrpSpPr>
          <p:grpSpPr>
            <a:xfrm>
              <a:off x="6389165" y="3788270"/>
              <a:ext cx="1183662" cy="1040677"/>
              <a:chOff x="3983887" y="4061275"/>
              <a:chExt cx="2122406" cy="1866023"/>
            </a:xfrm>
          </p:grpSpPr>
          <p:grpSp>
            <p:nvGrpSpPr>
              <p:cNvPr id="102" name="Group 31">
                <a:extLst>
                  <a:ext uri="{FF2B5EF4-FFF2-40B4-BE49-F238E27FC236}">
                    <a16:creationId xmlns:a16="http://schemas.microsoft.com/office/drawing/2014/main" id="{F6F43E9B-25D5-111D-97D6-EDCC154EB48D}"/>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115" name="Freeform 15">
                  <a:extLst>
                    <a:ext uri="{FF2B5EF4-FFF2-40B4-BE49-F238E27FC236}">
                      <a16:creationId xmlns:a16="http://schemas.microsoft.com/office/drawing/2014/main" id="{8D989449-4475-E213-45F3-5894607E427C}"/>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6" name="Rectangle 22">
                  <a:extLst>
                    <a:ext uri="{FF2B5EF4-FFF2-40B4-BE49-F238E27FC236}">
                      <a16:creationId xmlns:a16="http://schemas.microsoft.com/office/drawing/2014/main" id="{4AF6F2BF-EADB-697B-D3C5-99D71A4C7664}"/>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3" name="Group 32">
                <a:extLst>
                  <a:ext uri="{FF2B5EF4-FFF2-40B4-BE49-F238E27FC236}">
                    <a16:creationId xmlns:a16="http://schemas.microsoft.com/office/drawing/2014/main" id="{82D2C04E-32AA-C1D8-7029-1D07ADC00777}"/>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113" name="Freeform 18">
                  <a:extLst>
                    <a:ext uri="{FF2B5EF4-FFF2-40B4-BE49-F238E27FC236}">
                      <a16:creationId xmlns:a16="http://schemas.microsoft.com/office/drawing/2014/main" id="{E69232E9-E032-52A7-CA2C-72EE8BD47E0F}"/>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4" name="Freeform 19">
                  <a:extLst>
                    <a:ext uri="{FF2B5EF4-FFF2-40B4-BE49-F238E27FC236}">
                      <a16:creationId xmlns:a16="http://schemas.microsoft.com/office/drawing/2014/main" id="{CB4C0354-79AD-6651-1EB1-66764C99494C}"/>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04" name="Group 33">
                <a:extLst>
                  <a:ext uri="{FF2B5EF4-FFF2-40B4-BE49-F238E27FC236}">
                    <a16:creationId xmlns:a16="http://schemas.microsoft.com/office/drawing/2014/main" id="{614A83A2-9092-090D-85C0-08A34F67FA63}"/>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11" name="Freeform 21">
                  <a:extLst>
                    <a:ext uri="{FF2B5EF4-FFF2-40B4-BE49-F238E27FC236}">
                      <a16:creationId xmlns:a16="http://schemas.microsoft.com/office/drawing/2014/main" id="{8C7FE53B-E362-E1F0-31DB-A9CAB56E18C6}"/>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2" name="Rectangle 22">
                  <a:extLst>
                    <a:ext uri="{FF2B5EF4-FFF2-40B4-BE49-F238E27FC236}">
                      <a16:creationId xmlns:a16="http://schemas.microsoft.com/office/drawing/2014/main" id="{AFCC75DB-F379-15F9-D2E1-5D5F13D0B66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5" name="Group 34">
                <a:extLst>
                  <a:ext uri="{FF2B5EF4-FFF2-40B4-BE49-F238E27FC236}">
                    <a16:creationId xmlns:a16="http://schemas.microsoft.com/office/drawing/2014/main" id="{2DD0C81F-A831-B10E-7A5A-6E8B6E761BCB}"/>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09" name="Freeform 24">
                  <a:extLst>
                    <a:ext uri="{FF2B5EF4-FFF2-40B4-BE49-F238E27FC236}">
                      <a16:creationId xmlns:a16="http://schemas.microsoft.com/office/drawing/2014/main" id="{EE7853EA-7521-0566-A90D-CAC28DC593A9}"/>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0" name="Rectangle 22">
                  <a:extLst>
                    <a:ext uri="{FF2B5EF4-FFF2-40B4-BE49-F238E27FC236}">
                      <a16:creationId xmlns:a16="http://schemas.microsoft.com/office/drawing/2014/main" id="{7EE2770B-71AF-E2C9-EE80-445667E815FD}"/>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6" name="Group 35">
                <a:extLst>
                  <a:ext uri="{FF2B5EF4-FFF2-40B4-BE49-F238E27FC236}">
                    <a16:creationId xmlns:a16="http://schemas.microsoft.com/office/drawing/2014/main" id="{4EB5DEBD-F5EE-DAB3-A112-28620735F67B}"/>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07" name="Freeform 27">
                  <a:extLst>
                    <a:ext uri="{FF2B5EF4-FFF2-40B4-BE49-F238E27FC236}">
                      <a16:creationId xmlns:a16="http://schemas.microsoft.com/office/drawing/2014/main" id="{D6FF6ABF-C0A3-CE46-F211-2111AF7D49BF}"/>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08" name="Freeform 28">
                  <a:extLst>
                    <a:ext uri="{FF2B5EF4-FFF2-40B4-BE49-F238E27FC236}">
                      <a16:creationId xmlns:a16="http://schemas.microsoft.com/office/drawing/2014/main" id="{8ACC6CCB-D73E-D992-D0F3-DF5F5D85CF48}"/>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81" name="Graphic 29">
              <a:extLst>
                <a:ext uri="{FF2B5EF4-FFF2-40B4-BE49-F238E27FC236}">
                  <a16:creationId xmlns:a16="http://schemas.microsoft.com/office/drawing/2014/main" id="{CE2AEDD0-FB75-A152-E140-5736F81B0D4B}"/>
                </a:ext>
              </a:extLst>
            </p:cNvPr>
            <p:cNvGrpSpPr/>
            <p:nvPr/>
          </p:nvGrpSpPr>
          <p:grpSpPr>
            <a:xfrm>
              <a:off x="3626803" y="1481868"/>
              <a:ext cx="4608138" cy="2206654"/>
              <a:chOff x="3496565" y="2353154"/>
              <a:chExt cx="5206119" cy="2493004"/>
            </a:xfrm>
          </p:grpSpPr>
          <p:sp>
            <p:nvSpPr>
              <p:cNvPr id="98" name="Freeform: Shape 68">
                <a:extLst>
                  <a:ext uri="{FF2B5EF4-FFF2-40B4-BE49-F238E27FC236}">
                    <a16:creationId xmlns:a16="http://schemas.microsoft.com/office/drawing/2014/main" id="{0F8CA14A-1F49-2177-4BC2-9AE508721BDE}"/>
                  </a:ext>
                </a:extLst>
              </p:cNvPr>
              <p:cNvSpPr/>
              <p:nvPr/>
            </p:nvSpPr>
            <p:spPr>
              <a:xfrm>
                <a:off x="4342675" y="2353632"/>
                <a:ext cx="1649799" cy="1468918"/>
              </a:xfrm>
              <a:custGeom>
                <a:avLst/>
                <a:gdLst>
                  <a:gd name="connsiteX0" fmla="*/ 1399506 w 1649799"/>
                  <a:gd name="connsiteY0" fmla="*/ 17705 h 1468918"/>
                  <a:gd name="connsiteX1" fmla="*/ 1545929 w 1649799"/>
                  <a:gd name="connsiteY1" fmla="*/ 3350 h 1468918"/>
                  <a:gd name="connsiteX2" fmla="*/ 1638758 w 1649799"/>
                  <a:gd name="connsiteY2" fmla="*/ 0 h 1468918"/>
                  <a:gd name="connsiteX3" fmla="*/ 1649764 w 1649799"/>
                  <a:gd name="connsiteY3" fmla="*/ 12441 h 1468918"/>
                  <a:gd name="connsiteX4" fmla="*/ 1649764 w 1649799"/>
                  <a:gd name="connsiteY4" fmla="*/ 38759 h 1468918"/>
                  <a:gd name="connsiteX5" fmla="*/ 1649764 w 1649799"/>
                  <a:gd name="connsiteY5" fmla="*/ 1083811 h 1468918"/>
                  <a:gd name="connsiteX6" fmla="*/ 1615312 w 1649799"/>
                  <a:gd name="connsiteY6" fmla="*/ 1120177 h 1468918"/>
                  <a:gd name="connsiteX7" fmla="*/ 1452620 w 1649799"/>
                  <a:gd name="connsiteY7" fmla="*/ 1145538 h 1468918"/>
                  <a:gd name="connsiteX8" fmla="*/ 1325338 w 1649799"/>
                  <a:gd name="connsiteY8" fmla="*/ 1177119 h 1468918"/>
                  <a:gd name="connsiteX9" fmla="*/ 1183223 w 1649799"/>
                  <a:gd name="connsiteY9" fmla="*/ 1227362 h 1468918"/>
                  <a:gd name="connsiteX10" fmla="*/ 953541 w 1649799"/>
                  <a:gd name="connsiteY10" fmla="*/ 1348902 h 1468918"/>
                  <a:gd name="connsiteX11" fmla="*/ 801855 w 1649799"/>
                  <a:gd name="connsiteY11" fmla="*/ 1460872 h 1468918"/>
                  <a:gd name="connsiteX12" fmla="*/ 768360 w 1649799"/>
                  <a:gd name="connsiteY12" fmla="*/ 1458958 h 1468918"/>
                  <a:gd name="connsiteX13" fmla="*/ 273109 w 1649799"/>
                  <a:gd name="connsiteY13" fmla="*/ 963706 h 1468918"/>
                  <a:gd name="connsiteX14" fmla="*/ 9932 w 1649799"/>
                  <a:gd name="connsiteY14" fmla="*/ 700529 h 1468918"/>
                  <a:gd name="connsiteX15" fmla="*/ 10889 w 1649799"/>
                  <a:gd name="connsiteY15" fmla="*/ 667991 h 1468918"/>
                  <a:gd name="connsiteX16" fmla="*/ 128601 w 1649799"/>
                  <a:gd name="connsiteY16" fmla="*/ 568941 h 1468918"/>
                  <a:gd name="connsiteX17" fmla="*/ 141999 w 1649799"/>
                  <a:gd name="connsiteY17" fmla="*/ 553150 h 1468918"/>
                  <a:gd name="connsiteX18" fmla="*/ 174537 w 1649799"/>
                  <a:gd name="connsiteY18" fmla="*/ 522047 h 1468918"/>
                  <a:gd name="connsiteX19" fmla="*/ 497527 w 1649799"/>
                  <a:gd name="connsiteY19" fmla="*/ 311506 h 1468918"/>
                  <a:gd name="connsiteX20" fmla="*/ 620981 w 1649799"/>
                  <a:gd name="connsiteY20" fmla="*/ 249779 h 1468918"/>
                  <a:gd name="connsiteX21" fmla="*/ 797070 w 1649799"/>
                  <a:gd name="connsiteY21" fmla="*/ 170347 h 1468918"/>
                  <a:gd name="connsiteX22" fmla="*/ 829130 w 1649799"/>
                  <a:gd name="connsiteY22" fmla="*/ 158863 h 1468918"/>
                  <a:gd name="connsiteX23" fmla="*/ 1016704 w 1649799"/>
                  <a:gd name="connsiteY23" fmla="*/ 94744 h 1468918"/>
                  <a:gd name="connsiteX24" fmla="*/ 1367447 w 1649799"/>
                  <a:gd name="connsiteY24" fmla="*/ 17226 h 1468918"/>
                  <a:gd name="connsiteX25" fmla="*/ 1399506 w 1649799"/>
                  <a:gd name="connsiteY25" fmla="*/ 17705 h 146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9799" h="1468918">
                    <a:moveTo>
                      <a:pt x="1399506" y="17705"/>
                    </a:moveTo>
                    <a:cubicBezTo>
                      <a:pt x="1448314" y="12920"/>
                      <a:pt x="1497121" y="7178"/>
                      <a:pt x="1545929" y="3350"/>
                    </a:cubicBezTo>
                    <a:cubicBezTo>
                      <a:pt x="1577031" y="957"/>
                      <a:pt x="1608134" y="479"/>
                      <a:pt x="1638758" y="0"/>
                    </a:cubicBezTo>
                    <a:cubicBezTo>
                      <a:pt x="1645936" y="0"/>
                      <a:pt x="1650242" y="4307"/>
                      <a:pt x="1649764" y="12441"/>
                    </a:cubicBezTo>
                    <a:cubicBezTo>
                      <a:pt x="1649285" y="21054"/>
                      <a:pt x="1649764" y="30146"/>
                      <a:pt x="1649764" y="38759"/>
                    </a:cubicBezTo>
                    <a:cubicBezTo>
                      <a:pt x="1649764" y="387109"/>
                      <a:pt x="1649764" y="735460"/>
                      <a:pt x="1649764" y="1083811"/>
                    </a:cubicBezTo>
                    <a:cubicBezTo>
                      <a:pt x="1649764" y="1117785"/>
                      <a:pt x="1648807" y="1117306"/>
                      <a:pt x="1615312" y="1120177"/>
                    </a:cubicBezTo>
                    <a:cubicBezTo>
                      <a:pt x="1560762" y="1124962"/>
                      <a:pt x="1506213" y="1134054"/>
                      <a:pt x="1452620" y="1145538"/>
                    </a:cubicBezTo>
                    <a:cubicBezTo>
                      <a:pt x="1409555" y="1154629"/>
                      <a:pt x="1367447" y="1165156"/>
                      <a:pt x="1325338" y="1177119"/>
                    </a:cubicBezTo>
                    <a:cubicBezTo>
                      <a:pt x="1277010" y="1190996"/>
                      <a:pt x="1229159" y="1207743"/>
                      <a:pt x="1183223" y="1227362"/>
                    </a:cubicBezTo>
                    <a:cubicBezTo>
                      <a:pt x="1103313" y="1261814"/>
                      <a:pt x="1026274" y="1301530"/>
                      <a:pt x="953541" y="1348902"/>
                    </a:cubicBezTo>
                    <a:cubicBezTo>
                      <a:pt x="900427" y="1382876"/>
                      <a:pt x="850663" y="1421156"/>
                      <a:pt x="801855" y="1460872"/>
                    </a:cubicBezTo>
                    <a:cubicBezTo>
                      <a:pt x="787979" y="1472356"/>
                      <a:pt x="780801" y="1471399"/>
                      <a:pt x="768360" y="1458958"/>
                    </a:cubicBezTo>
                    <a:cubicBezTo>
                      <a:pt x="603755" y="1293395"/>
                      <a:pt x="438193" y="1128790"/>
                      <a:pt x="273109" y="963706"/>
                    </a:cubicBezTo>
                    <a:cubicBezTo>
                      <a:pt x="185543" y="876140"/>
                      <a:pt x="97977" y="787617"/>
                      <a:pt x="9932" y="700529"/>
                    </a:cubicBezTo>
                    <a:cubicBezTo>
                      <a:pt x="-3466" y="687610"/>
                      <a:pt x="-3466" y="681389"/>
                      <a:pt x="10889" y="667991"/>
                    </a:cubicBezTo>
                    <a:cubicBezTo>
                      <a:pt x="48691" y="633060"/>
                      <a:pt x="86971" y="599565"/>
                      <a:pt x="128601" y="568941"/>
                    </a:cubicBezTo>
                    <a:cubicBezTo>
                      <a:pt x="133864" y="565113"/>
                      <a:pt x="140563" y="560806"/>
                      <a:pt x="141999" y="553150"/>
                    </a:cubicBezTo>
                    <a:cubicBezTo>
                      <a:pt x="150612" y="540709"/>
                      <a:pt x="162575" y="531139"/>
                      <a:pt x="174537" y="522047"/>
                    </a:cubicBezTo>
                    <a:cubicBezTo>
                      <a:pt x="277416" y="444530"/>
                      <a:pt x="384600" y="373711"/>
                      <a:pt x="497527" y="311506"/>
                    </a:cubicBezTo>
                    <a:cubicBezTo>
                      <a:pt x="538200" y="289973"/>
                      <a:pt x="577916" y="266527"/>
                      <a:pt x="620981" y="249779"/>
                    </a:cubicBezTo>
                    <a:cubicBezTo>
                      <a:pt x="678402" y="220112"/>
                      <a:pt x="735822" y="190923"/>
                      <a:pt x="797070" y="170347"/>
                    </a:cubicBezTo>
                    <a:cubicBezTo>
                      <a:pt x="807598" y="166519"/>
                      <a:pt x="821953" y="171783"/>
                      <a:pt x="829130" y="158863"/>
                    </a:cubicBezTo>
                    <a:cubicBezTo>
                      <a:pt x="890379" y="133981"/>
                      <a:pt x="953541" y="113884"/>
                      <a:pt x="1016704" y="94744"/>
                    </a:cubicBezTo>
                    <a:cubicBezTo>
                      <a:pt x="1132023" y="61248"/>
                      <a:pt x="1248778" y="34931"/>
                      <a:pt x="1367447" y="17226"/>
                    </a:cubicBezTo>
                    <a:cubicBezTo>
                      <a:pt x="1377974" y="14834"/>
                      <a:pt x="1388979" y="11484"/>
                      <a:pt x="1399506" y="17705"/>
                    </a:cubicBezTo>
                    <a:close/>
                  </a:path>
                </a:pathLst>
              </a:custGeom>
              <a:solidFill>
                <a:schemeClr val="accent2"/>
              </a:solidFill>
              <a:ln w="4780" cap="flat">
                <a:noFill/>
                <a:prstDash val="solid"/>
                <a:miter/>
              </a:ln>
            </p:spPr>
            <p:txBody>
              <a:bodyPr rtlCol="0" anchor="ctr"/>
              <a:lstStyle/>
              <a:p>
                <a:endParaRPr lang="en-US"/>
              </a:p>
            </p:txBody>
          </p:sp>
          <p:sp>
            <p:nvSpPr>
              <p:cNvPr id="99" name="Freeform: Shape 69">
                <a:extLst>
                  <a:ext uri="{FF2B5EF4-FFF2-40B4-BE49-F238E27FC236}">
                    <a16:creationId xmlns:a16="http://schemas.microsoft.com/office/drawing/2014/main" id="{D0182758-93F1-A82F-4BC9-F393D84923E2}"/>
                  </a:ext>
                </a:extLst>
              </p:cNvPr>
              <p:cNvSpPr/>
              <p:nvPr/>
            </p:nvSpPr>
            <p:spPr>
              <a:xfrm>
                <a:off x="6205373" y="2353600"/>
                <a:ext cx="1647498" cy="1471438"/>
              </a:xfrm>
              <a:custGeom>
                <a:avLst/>
                <a:gdLst>
                  <a:gd name="connsiteX0" fmla="*/ 1511593 w 1647498"/>
                  <a:gd name="connsiteY0" fmla="*/ 560838 h 1471438"/>
                  <a:gd name="connsiteX1" fmla="*/ 1635047 w 1647498"/>
                  <a:gd name="connsiteY1" fmla="*/ 666109 h 1471438"/>
                  <a:gd name="connsiteX2" fmla="*/ 1635526 w 1647498"/>
                  <a:gd name="connsiteY2" fmla="*/ 705825 h 1471438"/>
                  <a:gd name="connsiteX3" fmla="*/ 961792 w 1647498"/>
                  <a:gd name="connsiteY3" fmla="*/ 1378601 h 1471438"/>
                  <a:gd name="connsiteX4" fmla="*/ 880447 w 1647498"/>
                  <a:gd name="connsiteY4" fmla="*/ 1460904 h 1471438"/>
                  <a:gd name="connsiteX5" fmla="*/ 847430 w 1647498"/>
                  <a:gd name="connsiteY5" fmla="*/ 1463775 h 1471438"/>
                  <a:gd name="connsiteX6" fmla="*/ 589995 w 1647498"/>
                  <a:gd name="connsiteY6" fmla="*/ 1287685 h 1471438"/>
                  <a:gd name="connsiteX7" fmla="*/ 373711 w 1647498"/>
                  <a:gd name="connsiteY7" fmla="*/ 1194377 h 1471438"/>
                  <a:gd name="connsiteX8" fmla="*/ 180396 w 1647498"/>
                  <a:gd name="connsiteY8" fmla="*/ 1141263 h 1471438"/>
                  <a:gd name="connsiteX9" fmla="*/ 24882 w 1647498"/>
                  <a:gd name="connsiteY9" fmla="*/ 1120209 h 1471438"/>
                  <a:gd name="connsiteX10" fmla="*/ 0 w 1647498"/>
                  <a:gd name="connsiteY10" fmla="*/ 1093891 h 1471438"/>
                  <a:gd name="connsiteX11" fmla="*/ 479 w 1647498"/>
                  <a:gd name="connsiteY11" fmla="*/ 261773 h 1471438"/>
                  <a:gd name="connsiteX12" fmla="*/ 0 w 1647498"/>
                  <a:gd name="connsiteY12" fmla="*/ 22522 h 1471438"/>
                  <a:gd name="connsiteX13" fmla="*/ 22968 w 1647498"/>
                  <a:gd name="connsiteY13" fmla="*/ 32 h 1471438"/>
                  <a:gd name="connsiteX14" fmla="*/ 267005 w 1647498"/>
                  <a:gd name="connsiteY14" fmla="*/ 22522 h 1471438"/>
                  <a:gd name="connsiteX15" fmla="*/ 344044 w 1647498"/>
                  <a:gd name="connsiteY15" fmla="*/ 34484 h 1471438"/>
                  <a:gd name="connsiteX16" fmla="*/ 427782 w 1647498"/>
                  <a:gd name="connsiteY16" fmla="*/ 44054 h 1471438"/>
                  <a:gd name="connsiteX17" fmla="*/ 690959 w 1647498"/>
                  <a:gd name="connsiteY17" fmla="*/ 113437 h 1471438"/>
                  <a:gd name="connsiteX18" fmla="*/ 1119698 w 1647498"/>
                  <a:gd name="connsiteY18" fmla="*/ 295269 h 1471438"/>
                  <a:gd name="connsiteX19" fmla="*/ 1492453 w 1647498"/>
                  <a:gd name="connsiteY19" fmla="*/ 536913 h 1471438"/>
                  <a:gd name="connsiteX20" fmla="*/ 1511593 w 1647498"/>
                  <a:gd name="connsiteY20" fmla="*/ 560838 h 14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7498" h="1471438">
                    <a:moveTo>
                      <a:pt x="1511593" y="560838"/>
                    </a:moveTo>
                    <a:cubicBezTo>
                      <a:pt x="1552744" y="595769"/>
                      <a:pt x="1593417" y="631657"/>
                      <a:pt x="1635047" y="666109"/>
                    </a:cubicBezTo>
                    <a:cubicBezTo>
                      <a:pt x="1652752" y="680464"/>
                      <a:pt x="1650359" y="690991"/>
                      <a:pt x="1635526" y="705825"/>
                    </a:cubicBezTo>
                    <a:cubicBezTo>
                      <a:pt x="1410629" y="929764"/>
                      <a:pt x="1186211" y="1154183"/>
                      <a:pt x="961792" y="1378601"/>
                    </a:cubicBezTo>
                    <a:cubicBezTo>
                      <a:pt x="934518" y="1405876"/>
                      <a:pt x="906764" y="1432672"/>
                      <a:pt x="880447" y="1460904"/>
                    </a:cubicBezTo>
                    <a:cubicBezTo>
                      <a:pt x="869441" y="1472866"/>
                      <a:pt x="860828" y="1475737"/>
                      <a:pt x="847430" y="1463775"/>
                    </a:cubicBezTo>
                    <a:cubicBezTo>
                      <a:pt x="768955" y="1393913"/>
                      <a:pt x="682346" y="1336493"/>
                      <a:pt x="589995" y="1287685"/>
                    </a:cubicBezTo>
                    <a:cubicBezTo>
                      <a:pt x="520612" y="1250840"/>
                      <a:pt x="448837" y="1219259"/>
                      <a:pt x="373711" y="1194377"/>
                    </a:cubicBezTo>
                    <a:cubicBezTo>
                      <a:pt x="310071" y="1173323"/>
                      <a:pt x="245951" y="1154661"/>
                      <a:pt x="180396" y="1141263"/>
                    </a:cubicBezTo>
                    <a:cubicBezTo>
                      <a:pt x="129196" y="1131215"/>
                      <a:pt x="77518" y="1121645"/>
                      <a:pt x="24882" y="1120209"/>
                    </a:cubicBezTo>
                    <a:cubicBezTo>
                      <a:pt x="4785" y="1119731"/>
                      <a:pt x="0" y="1113031"/>
                      <a:pt x="0" y="1093891"/>
                    </a:cubicBezTo>
                    <a:cubicBezTo>
                      <a:pt x="479" y="816359"/>
                      <a:pt x="479" y="538827"/>
                      <a:pt x="479" y="261773"/>
                    </a:cubicBezTo>
                    <a:cubicBezTo>
                      <a:pt x="479" y="181863"/>
                      <a:pt x="957" y="102432"/>
                      <a:pt x="0" y="22522"/>
                    </a:cubicBezTo>
                    <a:cubicBezTo>
                      <a:pt x="0" y="4338"/>
                      <a:pt x="5742" y="-447"/>
                      <a:pt x="22968" y="32"/>
                    </a:cubicBezTo>
                    <a:cubicBezTo>
                      <a:pt x="104792" y="989"/>
                      <a:pt x="186138" y="12951"/>
                      <a:pt x="267005" y="22522"/>
                    </a:cubicBezTo>
                    <a:cubicBezTo>
                      <a:pt x="292366" y="25393"/>
                      <a:pt x="319162" y="26828"/>
                      <a:pt x="344044" y="34484"/>
                    </a:cubicBezTo>
                    <a:cubicBezTo>
                      <a:pt x="373233" y="23479"/>
                      <a:pt x="400508" y="38791"/>
                      <a:pt x="427782" y="44054"/>
                    </a:cubicBezTo>
                    <a:cubicBezTo>
                      <a:pt x="516784" y="61280"/>
                      <a:pt x="604829" y="85684"/>
                      <a:pt x="690959" y="113437"/>
                    </a:cubicBezTo>
                    <a:cubicBezTo>
                      <a:pt x="839295" y="161288"/>
                      <a:pt x="982368" y="221579"/>
                      <a:pt x="1119698" y="295269"/>
                    </a:cubicBezTo>
                    <a:cubicBezTo>
                      <a:pt x="1250809" y="365130"/>
                      <a:pt x="1375219" y="445519"/>
                      <a:pt x="1492453" y="536913"/>
                    </a:cubicBezTo>
                    <a:cubicBezTo>
                      <a:pt x="1501545" y="543612"/>
                      <a:pt x="1507286" y="551268"/>
                      <a:pt x="1511593" y="560838"/>
                    </a:cubicBezTo>
                    <a:close/>
                  </a:path>
                </a:pathLst>
              </a:custGeom>
              <a:solidFill>
                <a:schemeClr val="accent3"/>
              </a:solidFill>
              <a:ln w="4780" cap="flat">
                <a:noFill/>
                <a:prstDash val="solid"/>
                <a:miter/>
              </a:ln>
            </p:spPr>
            <p:txBody>
              <a:bodyPr rtlCol="0" anchor="ctr"/>
              <a:lstStyle/>
              <a:p>
                <a:endParaRPr lang="en-US"/>
              </a:p>
            </p:txBody>
          </p:sp>
          <p:sp>
            <p:nvSpPr>
              <p:cNvPr id="100" name="Freeform: Shape 70">
                <a:extLst>
                  <a:ext uri="{FF2B5EF4-FFF2-40B4-BE49-F238E27FC236}">
                    <a16:creationId xmlns:a16="http://schemas.microsoft.com/office/drawing/2014/main" id="{0D59902E-A068-7648-1D90-18081CD8B654}"/>
                  </a:ext>
                </a:extLst>
              </p:cNvPr>
              <p:cNvSpPr/>
              <p:nvPr/>
            </p:nvSpPr>
            <p:spPr>
              <a:xfrm>
                <a:off x="3496316" y="3196558"/>
                <a:ext cx="1473807" cy="1646427"/>
              </a:xfrm>
              <a:custGeom>
                <a:avLst/>
                <a:gdLst>
                  <a:gd name="connsiteX0" fmla="*/ 477795 w 1473807"/>
                  <a:gd name="connsiteY0" fmla="*/ 210261 h 1646427"/>
                  <a:gd name="connsiteX1" fmla="*/ 526602 w 1473807"/>
                  <a:gd name="connsiteY1" fmla="*/ 184900 h 1646427"/>
                  <a:gd name="connsiteX2" fmla="*/ 669675 w 1473807"/>
                  <a:gd name="connsiteY2" fmla="*/ 11682 h 1646427"/>
                  <a:gd name="connsiteX3" fmla="*/ 706041 w 1473807"/>
                  <a:gd name="connsiteY3" fmla="*/ 10246 h 1646427"/>
                  <a:gd name="connsiteX4" fmla="*/ 1455856 w 1473807"/>
                  <a:gd name="connsiteY4" fmla="*/ 760540 h 1646427"/>
                  <a:gd name="connsiteX5" fmla="*/ 1457292 w 1473807"/>
                  <a:gd name="connsiteY5" fmla="*/ 811740 h 1646427"/>
                  <a:gd name="connsiteX6" fmla="*/ 1348671 w 1473807"/>
                  <a:gd name="connsiteY6" fmla="*/ 960555 h 1646427"/>
                  <a:gd name="connsiteX7" fmla="*/ 1219954 w 1473807"/>
                  <a:gd name="connsiteY7" fmla="*/ 1209855 h 1646427"/>
                  <a:gd name="connsiteX8" fmla="*/ 1166840 w 1473807"/>
                  <a:gd name="connsiteY8" fmla="*/ 1375417 h 1646427"/>
                  <a:gd name="connsiteX9" fmla="*/ 1121382 w 1473807"/>
                  <a:gd name="connsiteY9" fmla="*/ 1631417 h 1646427"/>
                  <a:gd name="connsiteX10" fmla="*/ 1104634 w 1473807"/>
                  <a:gd name="connsiteY10" fmla="*/ 1646250 h 1646427"/>
                  <a:gd name="connsiteX11" fmla="*/ 1056784 w 1473807"/>
                  <a:gd name="connsiteY11" fmla="*/ 1646250 h 1646427"/>
                  <a:gd name="connsiteX12" fmla="*/ 40442 w 1473807"/>
                  <a:gd name="connsiteY12" fmla="*/ 1646250 h 1646427"/>
                  <a:gd name="connsiteX13" fmla="*/ 1684 w 1473807"/>
                  <a:gd name="connsiteY13" fmla="*/ 1604621 h 1646427"/>
                  <a:gd name="connsiteX14" fmla="*/ 19388 w 1473807"/>
                  <a:gd name="connsiteY14" fmla="*/ 1415133 h 1646427"/>
                  <a:gd name="connsiteX15" fmla="*/ 16517 w 1473807"/>
                  <a:gd name="connsiteY15" fmla="*/ 1392165 h 1646427"/>
                  <a:gd name="connsiteX16" fmla="*/ 156240 w 1473807"/>
                  <a:gd name="connsiteY16" fmla="*/ 839493 h 1646427"/>
                  <a:gd name="connsiteX17" fmla="*/ 367260 w 1473807"/>
                  <a:gd name="connsiteY17" fmla="*/ 403098 h 1646427"/>
                  <a:gd name="connsiteX18" fmla="*/ 471574 w 1473807"/>
                  <a:gd name="connsiteY18" fmla="*/ 245670 h 1646427"/>
                  <a:gd name="connsiteX19" fmla="*/ 477795 w 1473807"/>
                  <a:gd name="connsiteY19" fmla="*/ 210261 h 16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3807" h="1646427">
                    <a:moveTo>
                      <a:pt x="477795" y="210261"/>
                    </a:moveTo>
                    <a:cubicBezTo>
                      <a:pt x="500284" y="214089"/>
                      <a:pt x="514161" y="201648"/>
                      <a:pt x="526602" y="184900"/>
                    </a:cubicBezTo>
                    <a:cubicBezTo>
                      <a:pt x="571103" y="124609"/>
                      <a:pt x="618953" y="67188"/>
                      <a:pt x="669675" y="11682"/>
                    </a:cubicBezTo>
                    <a:cubicBezTo>
                      <a:pt x="683073" y="-3152"/>
                      <a:pt x="691686" y="-4109"/>
                      <a:pt x="706041" y="10246"/>
                    </a:cubicBezTo>
                    <a:cubicBezTo>
                      <a:pt x="955820" y="260504"/>
                      <a:pt x="1206077" y="510283"/>
                      <a:pt x="1455856" y="760540"/>
                    </a:cubicBezTo>
                    <a:cubicBezTo>
                      <a:pt x="1479303" y="783987"/>
                      <a:pt x="1479781" y="784465"/>
                      <a:pt x="1457292" y="811740"/>
                    </a:cubicBezTo>
                    <a:cubicBezTo>
                      <a:pt x="1418533" y="859112"/>
                      <a:pt x="1382645" y="908876"/>
                      <a:pt x="1348671" y="960555"/>
                    </a:cubicBezTo>
                    <a:cubicBezTo>
                      <a:pt x="1296993" y="1039508"/>
                      <a:pt x="1255842" y="1123724"/>
                      <a:pt x="1219954" y="1209855"/>
                    </a:cubicBezTo>
                    <a:cubicBezTo>
                      <a:pt x="1197943" y="1262969"/>
                      <a:pt x="1182631" y="1319432"/>
                      <a:pt x="1166840" y="1375417"/>
                    </a:cubicBezTo>
                    <a:cubicBezTo>
                      <a:pt x="1143872" y="1459634"/>
                      <a:pt x="1133345" y="1545765"/>
                      <a:pt x="1121382" y="1631417"/>
                    </a:cubicBezTo>
                    <a:cubicBezTo>
                      <a:pt x="1119947" y="1642901"/>
                      <a:pt x="1115161" y="1646250"/>
                      <a:pt x="1104634" y="1646250"/>
                    </a:cubicBezTo>
                    <a:cubicBezTo>
                      <a:pt x="1088844" y="1645772"/>
                      <a:pt x="1072575" y="1646250"/>
                      <a:pt x="1056784" y="1646250"/>
                    </a:cubicBezTo>
                    <a:cubicBezTo>
                      <a:pt x="718003" y="1646250"/>
                      <a:pt x="379223" y="1646250"/>
                      <a:pt x="40442" y="1646250"/>
                    </a:cubicBezTo>
                    <a:cubicBezTo>
                      <a:pt x="-4537" y="1646250"/>
                      <a:pt x="-1666" y="1651514"/>
                      <a:pt x="1684" y="1604621"/>
                    </a:cubicBezTo>
                    <a:cubicBezTo>
                      <a:pt x="5990" y="1541458"/>
                      <a:pt x="13646" y="1478296"/>
                      <a:pt x="19388" y="1415133"/>
                    </a:cubicBezTo>
                    <a:cubicBezTo>
                      <a:pt x="13168" y="1407956"/>
                      <a:pt x="15560" y="1399821"/>
                      <a:pt x="16517" y="1392165"/>
                    </a:cubicBezTo>
                    <a:cubicBezTo>
                      <a:pt x="41399" y="1202678"/>
                      <a:pt x="89728" y="1018932"/>
                      <a:pt x="156240" y="839493"/>
                    </a:cubicBezTo>
                    <a:cubicBezTo>
                      <a:pt x="212704" y="687329"/>
                      <a:pt x="284001" y="542343"/>
                      <a:pt x="367260" y="403098"/>
                    </a:cubicBezTo>
                    <a:cubicBezTo>
                      <a:pt x="399320" y="349027"/>
                      <a:pt x="435686" y="297349"/>
                      <a:pt x="471574" y="245670"/>
                    </a:cubicBezTo>
                    <a:cubicBezTo>
                      <a:pt x="479709" y="234665"/>
                      <a:pt x="483058" y="223659"/>
                      <a:pt x="477795" y="210261"/>
                    </a:cubicBezTo>
                    <a:close/>
                  </a:path>
                </a:pathLst>
              </a:custGeom>
              <a:solidFill>
                <a:schemeClr val="accent1"/>
              </a:solidFill>
              <a:ln w="4780" cap="flat">
                <a:noFill/>
                <a:prstDash val="solid"/>
                <a:miter/>
              </a:ln>
            </p:spPr>
            <p:txBody>
              <a:bodyPr rtlCol="0" anchor="ctr"/>
              <a:lstStyle/>
              <a:p>
                <a:endParaRPr lang="en-US"/>
              </a:p>
            </p:txBody>
          </p:sp>
          <p:sp>
            <p:nvSpPr>
              <p:cNvPr id="101" name="Freeform: Shape 71">
                <a:extLst>
                  <a:ext uri="{FF2B5EF4-FFF2-40B4-BE49-F238E27FC236}">
                    <a16:creationId xmlns:a16="http://schemas.microsoft.com/office/drawing/2014/main" id="{37795982-C012-7A63-080B-8BC85D62F21C}"/>
                  </a:ext>
                </a:extLst>
              </p:cNvPr>
              <p:cNvSpPr/>
              <p:nvPr/>
            </p:nvSpPr>
            <p:spPr>
              <a:xfrm>
                <a:off x="7229488" y="3197036"/>
                <a:ext cx="1472874" cy="1646250"/>
              </a:xfrm>
              <a:custGeom>
                <a:avLst/>
                <a:gdLst>
                  <a:gd name="connsiteX0" fmla="*/ 344884 w 1472874"/>
                  <a:gd name="connsiteY0" fmla="*/ 1586916 h 1646250"/>
                  <a:gd name="connsiteX1" fmla="*/ 324787 w 1472874"/>
                  <a:gd name="connsiteY1" fmla="*/ 1453413 h 1646250"/>
                  <a:gd name="connsiteX2" fmla="*/ 315695 w 1472874"/>
                  <a:gd name="connsiteY2" fmla="*/ 1414655 h 1646250"/>
                  <a:gd name="connsiteX3" fmla="*/ 264974 w 1472874"/>
                  <a:gd name="connsiteY3" fmla="*/ 1243829 h 1646250"/>
                  <a:gd name="connsiteX4" fmla="*/ 134343 w 1472874"/>
                  <a:gd name="connsiteY4" fmla="*/ 976824 h 1646250"/>
                  <a:gd name="connsiteX5" fmla="*/ 11845 w 1472874"/>
                  <a:gd name="connsiteY5" fmla="*/ 808869 h 1646250"/>
                  <a:gd name="connsiteX6" fmla="*/ 13281 w 1472874"/>
                  <a:gd name="connsiteY6" fmla="*/ 762454 h 1646250"/>
                  <a:gd name="connsiteX7" fmla="*/ 766446 w 1472874"/>
                  <a:gd name="connsiteY7" fmla="*/ 10246 h 1646250"/>
                  <a:gd name="connsiteX8" fmla="*/ 803769 w 1472874"/>
                  <a:gd name="connsiteY8" fmla="*/ 11682 h 1646250"/>
                  <a:gd name="connsiteX9" fmla="*/ 965982 w 1472874"/>
                  <a:gd name="connsiteY9" fmla="*/ 208825 h 1646250"/>
                  <a:gd name="connsiteX10" fmla="*/ 990385 w 1472874"/>
                  <a:gd name="connsiteY10" fmla="*/ 230837 h 1646250"/>
                  <a:gd name="connsiteX11" fmla="*/ 1222460 w 1472874"/>
                  <a:gd name="connsiteY11" fmla="*/ 621774 h 1646250"/>
                  <a:gd name="connsiteX12" fmla="*/ 1283708 w 1472874"/>
                  <a:gd name="connsiteY12" fmla="*/ 761497 h 1646250"/>
                  <a:gd name="connsiteX13" fmla="*/ 1304284 w 1472874"/>
                  <a:gd name="connsiteY13" fmla="*/ 807912 h 1646250"/>
                  <a:gd name="connsiteX14" fmla="*/ 1435872 w 1472874"/>
                  <a:gd name="connsiteY14" fmla="*/ 1269190 h 1646250"/>
                  <a:gd name="connsiteX15" fmla="*/ 1460276 w 1472874"/>
                  <a:gd name="connsiteY15" fmla="*/ 1412741 h 1646250"/>
                  <a:gd name="connsiteX16" fmla="*/ 1461711 w 1472874"/>
                  <a:gd name="connsiteY16" fmla="*/ 1453413 h 1646250"/>
                  <a:gd name="connsiteX17" fmla="*/ 1463147 w 1472874"/>
                  <a:gd name="connsiteY17" fmla="*/ 1529017 h 1646250"/>
                  <a:gd name="connsiteX18" fmla="*/ 1470803 w 1472874"/>
                  <a:gd name="connsiteY18" fmla="*/ 1616583 h 1646250"/>
                  <a:gd name="connsiteX19" fmla="*/ 1444007 w 1472874"/>
                  <a:gd name="connsiteY19" fmla="*/ 1646251 h 1646250"/>
                  <a:gd name="connsiteX20" fmla="*/ 975073 w 1472874"/>
                  <a:gd name="connsiteY20" fmla="*/ 1646251 h 1646250"/>
                  <a:gd name="connsiteX21" fmla="*/ 379336 w 1472874"/>
                  <a:gd name="connsiteY21" fmla="*/ 1646251 h 1646250"/>
                  <a:gd name="connsiteX22" fmla="*/ 353497 w 1472874"/>
                  <a:gd name="connsiteY22" fmla="*/ 1644336 h 1646250"/>
                  <a:gd name="connsiteX23" fmla="*/ 344884 w 1472874"/>
                  <a:gd name="connsiteY23" fmla="*/ 1586916 h 16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874" h="1646250">
                    <a:moveTo>
                      <a:pt x="344884" y="1586916"/>
                    </a:moveTo>
                    <a:cubicBezTo>
                      <a:pt x="343927" y="1541458"/>
                      <a:pt x="331007" y="1497914"/>
                      <a:pt x="324787" y="1453413"/>
                    </a:cubicBezTo>
                    <a:cubicBezTo>
                      <a:pt x="316652" y="1441929"/>
                      <a:pt x="323351" y="1426617"/>
                      <a:pt x="315695" y="1414655"/>
                    </a:cubicBezTo>
                    <a:cubicBezTo>
                      <a:pt x="302297" y="1356756"/>
                      <a:pt x="286028" y="1299814"/>
                      <a:pt x="264974" y="1243829"/>
                    </a:cubicBezTo>
                    <a:cubicBezTo>
                      <a:pt x="230043" y="1150999"/>
                      <a:pt x="186978" y="1061519"/>
                      <a:pt x="134343" y="976824"/>
                    </a:cubicBezTo>
                    <a:cubicBezTo>
                      <a:pt x="97498" y="917968"/>
                      <a:pt x="58739" y="860069"/>
                      <a:pt x="11845" y="808869"/>
                    </a:cubicBezTo>
                    <a:cubicBezTo>
                      <a:pt x="-3945" y="791643"/>
                      <a:pt x="-4424" y="780637"/>
                      <a:pt x="13281" y="762454"/>
                    </a:cubicBezTo>
                    <a:cubicBezTo>
                      <a:pt x="265452" y="512675"/>
                      <a:pt x="516188" y="261461"/>
                      <a:pt x="766446" y="10246"/>
                    </a:cubicBezTo>
                    <a:cubicBezTo>
                      <a:pt x="780801" y="-4109"/>
                      <a:pt x="790371" y="-3152"/>
                      <a:pt x="803769" y="11682"/>
                    </a:cubicBezTo>
                    <a:cubicBezTo>
                      <a:pt x="860233" y="75323"/>
                      <a:pt x="913346" y="141835"/>
                      <a:pt x="965982" y="208825"/>
                    </a:cubicBezTo>
                    <a:cubicBezTo>
                      <a:pt x="975073" y="215046"/>
                      <a:pt x="984165" y="221267"/>
                      <a:pt x="990385" y="230837"/>
                    </a:cubicBezTo>
                    <a:cubicBezTo>
                      <a:pt x="1077952" y="355248"/>
                      <a:pt x="1156426" y="484922"/>
                      <a:pt x="1222460" y="621774"/>
                    </a:cubicBezTo>
                    <a:cubicBezTo>
                      <a:pt x="1244471" y="667710"/>
                      <a:pt x="1266003" y="713647"/>
                      <a:pt x="1283708" y="761497"/>
                    </a:cubicBezTo>
                    <a:cubicBezTo>
                      <a:pt x="1290886" y="776809"/>
                      <a:pt x="1296149" y="793078"/>
                      <a:pt x="1304284" y="807912"/>
                    </a:cubicBezTo>
                    <a:cubicBezTo>
                      <a:pt x="1360747" y="958162"/>
                      <a:pt x="1408119" y="1110805"/>
                      <a:pt x="1435872" y="1269190"/>
                    </a:cubicBezTo>
                    <a:cubicBezTo>
                      <a:pt x="1444485" y="1317040"/>
                      <a:pt x="1450227" y="1365369"/>
                      <a:pt x="1460276" y="1412741"/>
                    </a:cubicBezTo>
                    <a:cubicBezTo>
                      <a:pt x="1463147" y="1426139"/>
                      <a:pt x="1464104" y="1440015"/>
                      <a:pt x="1461711" y="1453413"/>
                    </a:cubicBezTo>
                    <a:cubicBezTo>
                      <a:pt x="1457405" y="1478774"/>
                      <a:pt x="1458362" y="1504135"/>
                      <a:pt x="1463147" y="1529017"/>
                    </a:cubicBezTo>
                    <a:cubicBezTo>
                      <a:pt x="1466018" y="1558206"/>
                      <a:pt x="1465061" y="1587395"/>
                      <a:pt x="1470803" y="1616583"/>
                    </a:cubicBezTo>
                    <a:cubicBezTo>
                      <a:pt x="1476066" y="1644336"/>
                      <a:pt x="1472717" y="1646251"/>
                      <a:pt x="1444007" y="1646251"/>
                    </a:cubicBezTo>
                    <a:cubicBezTo>
                      <a:pt x="1287536" y="1646251"/>
                      <a:pt x="1131544" y="1646251"/>
                      <a:pt x="975073" y="1646251"/>
                    </a:cubicBezTo>
                    <a:cubicBezTo>
                      <a:pt x="776494" y="1646251"/>
                      <a:pt x="577915" y="1646251"/>
                      <a:pt x="379336" y="1646251"/>
                    </a:cubicBezTo>
                    <a:cubicBezTo>
                      <a:pt x="370723" y="1646251"/>
                      <a:pt x="362110" y="1644815"/>
                      <a:pt x="353497" y="1644336"/>
                    </a:cubicBezTo>
                    <a:cubicBezTo>
                      <a:pt x="342970" y="1626632"/>
                      <a:pt x="354454" y="1605099"/>
                      <a:pt x="344884" y="1586916"/>
                    </a:cubicBezTo>
                    <a:close/>
                  </a:path>
                </a:pathLst>
              </a:custGeom>
              <a:solidFill>
                <a:schemeClr val="accent4"/>
              </a:solidFill>
              <a:ln w="4780" cap="flat">
                <a:noFill/>
                <a:prstDash val="solid"/>
                <a:miter/>
              </a:ln>
            </p:spPr>
            <p:txBody>
              <a:bodyPr rtlCol="0" anchor="ctr"/>
              <a:lstStyle/>
              <a:p>
                <a:endParaRPr lang="en-US"/>
              </a:p>
            </p:txBody>
          </p:sp>
        </p:grpSp>
        <p:grpSp>
          <p:nvGrpSpPr>
            <p:cNvPr id="82" name="Group 46">
              <a:extLst>
                <a:ext uri="{FF2B5EF4-FFF2-40B4-BE49-F238E27FC236}">
                  <a16:creationId xmlns:a16="http://schemas.microsoft.com/office/drawing/2014/main" id="{3A3D11DA-4820-1BFB-B173-57160B956403}"/>
                </a:ext>
              </a:extLst>
            </p:cNvPr>
            <p:cNvGrpSpPr/>
            <p:nvPr/>
          </p:nvGrpSpPr>
          <p:grpSpPr>
            <a:xfrm flipH="1">
              <a:off x="4282500" y="3788270"/>
              <a:ext cx="1183662" cy="1040677"/>
              <a:chOff x="3983887" y="4061275"/>
              <a:chExt cx="2122406" cy="1866023"/>
            </a:xfrm>
          </p:grpSpPr>
          <p:grpSp>
            <p:nvGrpSpPr>
              <p:cNvPr id="83" name="Group 47">
                <a:extLst>
                  <a:ext uri="{FF2B5EF4-FFF2-40B4-BE49-F238E27FC236}">
                    <a16:creationId xmlns:a16="http://schemas.microsoft.com/office/drawing/2014/main" id="{58D161AF-A0B0-568D-CE27-6334C9BF5347}"/>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96" name="Freeform 15">
                  <a:extLst>
                    <a:ext uri="{FF2B5EF4-FFF2-40B4-BE49-F238E27FC236}">
                      <a16:creationId xmlns:a16="http://schemas.microsoft.com/office/drawing/2014/main" id="{AB323A8A-C17C-6C7A-7FAF-ED797DB36E4A}"/>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7" name="Rectangle 22">
                  <a:extLst>
                    <a:ext uri="{FF2B5EF4-FFF2-40B4-BE49-F238E27FC236}">
                      <a16:creationId xmlns:a16="http://schemas.microsoft.com/office/drawing/2014/main" id="{69CA1CEE-D24E-9705-D72D-7A3D4C9014AE}"/>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4" name="Group 48">
                <a:extLst>
                  <a:ext uri="{FF2B5EF4-FFF2-40B4-BE49-F238E27FC236}">
                    <a16:creationId xmlns:a16="http://schemas.microsoft.com/office/drawing/2014/main" id="{5DEF1E4F-459A-0E8A-F941-FCBCA5DCC503}"/>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94" name="Freeform 18">
                  <a:extLst>
                    <a:ext uri="{FF2B5EF4-FFF2-40B4-BE49-F238E27FC236}">
                      <a16:creationId xmlns:a16="http://schemas.microsoft.com/office/drawing/2014/main" id="{0A461426-6F60-80D3-F8BC-88EFE39A609B}"/>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5" name="Freeform 19">
                  <a:extLst>
                    <a:ext uri="{FF2B5EF4-FFF2-40B4-BE49-F238E27FC236}">
                      <a16:creationId xmlns:a16="http://schemas.microsoft.com/office/drawing/2014/main" id="{920B7246-D0C9-5E92-9AD5-601CB9666DB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5" name="Group 49">
                <a:extLst>
                  <a:ext uri="{FF2B5EF4-FFF2-40B4-BE49-F238E27FC236}">
                    <a16:creationId xmlns:a16="http://schemas.microsoft.com/office/drawing/2014/main" id="{EF6B6AED-A8DA-9F46-BBF7-35BE235B674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92" name="Freeform 21">
                  <a:extLst>
                    <a:ext uri="{FF2B5EF4-FFF2-40B4-BE49-F238E27FC236}">
                      <a16:creationId xmlns:a16="http://schemas.microsoft.com/office/drawing/2014/main" id="{4996858A-E603-1AFA-98A6-5F11850FCB4C}"/>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3" name="Rectangle 22">
                  <a:extLst>
                    <a:ext uri="{FF2B5EF4-FFF2-40B4-BE49-F238E27FC236}">
                      <a16:creationId xmlns:a16="http://schemas.microsoft.com/office/drawing/2014/main" id="{92D5C209-4D4D-3A6E-133B-F4F88500200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6" name="Group 50">
                <a:extLst>
                  <a:ext uri="{FF2B5EF4-FFF2-40B4-BE49-F238E27FC236}">
                    <a16:creationId xmlns:a16="http://schemas.microsoft.com/office/drawing/2014/main" id="{6FBC38A3-15D6-CB67-0C75-4FF7B50469FC}"/>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90" name="Freeform 24">
                  <a:extLst>
                    <a:ext uri="{FF2B5EF4-FFF2-40B4-BE49-F238E27FC236}">
                      <a16:creationId xmlns:a16="http://schemas.microsoft.com/office/drawing/2014/main" id="{EDE17E4B-A400-6E41-C89E-6463F7606F16}"/>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1" name="Rectangle 22">
                  <a:extLst>
                    <a:ext uri="{FF2B5EF4-FFF2-40B4-BE49-F238E27FC236}">
                      <a16:creationId xmlns:a16="http://schemas.microsoft.com/office/drawing/2014/main" id="{0A8F4F9F-2E75-0C33-1D02-B593CBB48038}"/>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7" name="Group 51">
                <a:extLst>
                  <a:ext uri="{FF2B5EF4-FFF2-40B4-BE49-F238E27FC236}">
                    <a16:creationId xmlns:a16="http://schemas.microsoft.com/office/drawing/2014/main" id="{427F7EAC-2FE5-9C11-016A-C3F9F68DAA9E}"/>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88" name="Freeform 27">
                  <a:extLst>
                    <a:ext uri="{FF2B5EF4-FFF2-40B4-BE49-F238E27FC236}">
                      <a16:creationId xmlns:a16="http://schemas.microsoft.com/office/drawing/2014/main" id="{AA4AC535-C8E2-F979-6264-E80E6D3B472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9" name="Freeform 28">
                  <a:extLst>
                    <a:ext uri="{FF2B5EF4-FFF2-40B4-BE49-F238E27FC236}">
                      <a16:creationId xmlns:a16="http://schemas.microsoft.com/office/drawing/2014/main" id="{0A537DD0-6D65-4F76-69BF-39963C6DB130}"/>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pic>
        <p:nvPicPr>
          <p:cNvPr id="142" name="Imagen 141">
            <a:extLst>
              <a:ext uri="{FF2B5EF4-FFF2-40B4-BE49-F238E27FC236}">
                <a16:creationId xmlns:a16="http://schemas.microsoft.com/office/drawing/2014/main" id="{2DAD8637-B28C-72C5-AC9C-D00C43A0E00B}"/>
              </a:ext>
            </a:extLst>
          </p:cNvPr>
          <p:cNvPicPr>
            <a:picLocks noChangeAspect="1"/>
          </p:cNvPicPr>
          <p:nvPr/>
        </p:nvPicPr>
        <p:blipFill>
          <a:blip r:embed="rId2"/>
          <a:stretch>
            <a:fillRect/>
          </a:stretch>
        </p:blipFill>
        <p:spPr>
          <a:xfrm>
            <a:off x="8028727" y="180192"/>
            <a:ext cx="1018120" cy="719390"/>
          </a:xfrm>
          <a:prstGeom prst="rect">
            <a:avLst/>
          </a:prstGeom>
        </p:spPr>
      </p:pic>
    </p:spTree>
    <p:extLst>
      <p:ext uri="{BB962C8B-B14F-4D97-AF65-F5344CB8AC3E}">
        <p14:creationId xmlns:p14="http://schemas.microsoft.com/office/powerpoint/2010/main" val="397335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HN" smtClean="0"/>
              <a:t>13</a:t>
            </a:fld>
            <a:endParaRPr lang="es-HN"/>
          </a:p>
        </p:txBody>
      </p:sp>
      <p:sp>
        <p:nvSpPr>
          <p:cNvPr id="3" name="Google Shape;753;p35">
            <a:extLst>
              <a:ext uri="{FF2B5EF4-FFF2-40B4-BE49-F238E27FC236}">
                <a16:creationId xmlns:a16="http://schemas.microsoft.com/office/drawing/2014/main" id="{6C0169A8-862D-763B-FDEC-00C891A4A72E}"/>
              </a:ext>
            </a:extLst>
          </p:cNvPr>
          <p:cNvSpPr txBox="1">
            <a:spLocks/>
          </p:cNvSpPr>
          <p:nvPr/>
        </p:nvSpPr>
        <p:spPr>
          <a:xfrm>
            <a:off x="805201" y="501575"/>
            <a:ext cx="1437945" cy="57606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2600"/>
              <a:buFont typeface="Barlow SemiBold"/>
              <a:buNone/>
              <a:defRPr sz="2600" b="0" i="0" u="none" strike="noStrike" cap="none">
                <a:solidFill>
                  <a:schemeClr val="lt1"/>
                </a:solidFill>
                <a:latin typeface="Barlow SemiBold"/>
                <a:ea typeface="Barlow SemiBold"/>
                <a:cs typeface="Barlow SemiBold"/>
                <a:sym typeface="Barlow SemiBold"/>
              </a:defRPr>
            </a:lvl9pPr>
          </a:lstStyle>
          <a:p>
            <a:pPr>
              <a:buClr>
                <a:prstClr val="white"/>
              </a:buClr>
            </a:pPr>
            <a:r>
              <a:rPr lang="es-HN" sz="1400" b="1" kern="1200" dirty="0">
                <a:solidFill>
                  <a:prstClr val="black"/>
                </a:solidFill>
                <a:latin typeface="Arial" panose="020B0604020202020204" pitchFamily="34" charset="0"/>
                <a:cs typeface="Arial" panose="020B0604020202020204" pitchFamily="34" charset="0"/>
              </a:rPr>
              <a:t>Fuentes</a:t>
            </a:r>
            <a:r>
              <a:rPr lang="es-HN" sz="1400" kern="1200" dirty="0">
                <a:solidFill>
                  <a:prstClr val="black"/>
                </a:solidFill>
                <a:latin typeface="Arial" panose="020B0604020202020204" pitchFamily="34" charset="0"/>
                <a:cs typeface="Arial" panose="020B0604020202020204" pitchFamily="34" charset="0"/>
              </a:rPr>
              <a:t> </a:t>
            </a:r>
          </a:p>
        </p:txBody>
      </p:sp>
      <p:sp>
        <p:nvSpPr>
          <p:cNvPr id="4" name="2 Rectángulo">
            <a:extLst>
              <a:ext uri="{FF2B5EF4-FFF2-40B4-BE49-F238E27FC236}">
                <a16:creationId xmlns:a16="http://schemas.microsoft.com/office/drawing/2014/main" id="{E7C16F74-B8C4-2CF1-9783-6A9E021630FC}"/>
              </a:ext>
            </a:extLst>
          </p:cNvPr>
          <p:cNvSpPr/>
          <p:nvPr/>
        </p:nvSpPr>
        <p:spPr>
          <a:xfrm>
            <a:off x="805200" y="1110705"/>
            <a:ext cx="8193587" cy="3108543"/>
          </a:xfrm>
          <a:prstGeom prst="rect">
            <a:avLst/>
          </a:prstGeom>
        </p:spPr>
        <p:txBody>
          <a:bodyPr wrap="square">
            <a:spAutoFit/>
          </a:bodyPr>
          <a:lstStyle/>
          <a:p>
            <a:pPr marL="285750" indent="-285750">
              <a:buClrTx/>
              <a:buFont typeface="Arial" panose="020B0604020202020204" pitchFamily="34" charset="0"/>
              <a:buChar char="•"/>
            </a:pPr>
            <a:r>
              <a:rPr lang="es-HN" kern="1200" dirty="0">
                <a:solidFill>
                  <a:prstClr val="black"/>
                </a:solidFill>
                <a:latin typeface="Arial" panose="020B0604020202020204" pitchFamily="34" charset="0"/>
                <a:ea typeface="+mn-ea"/>
                <a:cs typeface="Arial" panose="020B0604020202020204" pitchFamily="34" charset="0"/>
              </a:rPr>
              <a:t>Constitución de la República de Honduras.</a:t>
            </a:r>
          </a:p>
          <a:p>
            <a:pPr marL="285750" indent="-285750">
              <a:buClrTx/>
              <a:buFont typeface="Arial" panose="020B0604020202020204" pitchFamily="34" charset="0"/>
              <a:buChar char="•"/>
            </a:pPr>
            <a:endParaRPr lang="es-HN" kern="1200" dirty="0">
              <a:solidFill>
                <a:prstClr val="black"/>
              </a:solidFill>
              <a:latin typeface="Arial" panose="020B0604020202020204" pitchFamily="34" charset="0"/>
              <a:ea typeface="+mn-ea"/>
              <a:cs typeface="Arial" panose="020B0604020202020204" pitchFamily="34" charset="0"/>
            </a:endParaRPr>
          </a:p>
          <a:p>
            <a:pPr marL="285750" indent="-285750">
              <a:buClrTx/>
              <a:buFont typeface="Arial" panose="020B0604020202020204" pitchFamily="34" charset="0"/>
              <a:buChar char="•"/>
            </a:pPr>
            <a:r>
              <a:rPr lang="es-HN" kern="1200" dirty="0">
                <a:solidFill>
                  <a:prstClr val="black"/>
                </a:solidFill>
                <a:latin typeface="Arial" panose="020B0604020202020204" pitchFamily="34" charset="0"/>
                <a:ea typeface="+mn-ea"/>
                <a:cs typeface="Arial" panose="020B0604020202020204" pitchFamily="34" charset="0"/>
              </a:rPr>
              <a:t>Código de la Niñez y la Adolescencia.</a:t>
            </a:r>
          </a:p>
          <a:p>
            <a:pPr marL="285750" indent="-285750">
              <a:buClrTx/>
              <a:buFont typeface="Arial" panose="020B0604020202020204" pitchFamily="34" charset="0"/>
              <a:buChar char="•"/>
            </a:pPr>
            <a:endParaRPr lang="es-HN" kern="1200" dirty="0">
              <a:solidFill>
                <a:prstClr val="black"/>
              </a:solidFill>
              <a:latin typeface="Arial" panose="020B0604020202020204" pitchFamily="34" charset="0"/>
              <a:ea typeface="+mn-ea"/>
              <a:cs typeface="Arial" panose="020B0604020202020204" pitchFamily="34" charset="0"/>
            </a:endParaRPr>
          </a:p>
          <a:p>
            <a:pPr marL="285750" indent="-285750">
              <a:buClrTx/>
              <a:buFont typeface="Arial" panose="020B0604020202020204" pitchFamily="34" charset="0"/>
              <a:buChar char="•"/>
            </a:pPr>
            <a:r>
              <a:rPr lang="es-HN" kern="1200" dirty="0">
                <a:solidFill>
                  <a:prstClr val="black"/>
                </a:solidFill>
                <a:latin typeface="Arial" panose="020B0604020202020204" pitchFamily="34" charset="0"/>
                <a:ea typeface="+mn-ea"/>
                <a:cs typeface="Arial" panose="020B0604020202020204" pitchFamily="34" charset="0"/>
              </a:rPr>
              <a:t>Política Pública y PNADH – Honduras, Versión Popular. </a:t>
            </a:r>
          </a:p>
          <a:p>
            <a:pPr>
              <a:buClrTx/>
              <a:buFontTx/>
              <a:buNone/>
            </a:pPr>
            <a:endParaRPr lang="es-HN" kern="1200" dirty="0">
              <a:solidFill>
                <a:prstClr val="black"/>
              </a:solidFill>
              <a:latin typeface="Arial" panose="020B0604020202020204" pitchFamily="34" charset="0"/>
              <a:ea typeface="+mn-ea"/>
              <a:cs typeface="Arial" panose="020B0604020202020204" pitchFamily="34" charset="0"/>
            </a:endParaRPr>
          </a:p>
          <a:p>
            <a:pPr marL="285750" indent="-285750">
              <a:buClrTx/>
              <a:buFont typeface="Arial" panose="020B0604020202020204" pitchFamily="34" charset="0"/>
              <a:buChar char="•"/>
            </a:pPr>
            <a:r>
              <a:rPr lang="es-HN" kern="1200" dirty="0">
                <a:solidFill>
                  <a:prstClr val="black"/>
                </a:solidFill>
                <a:latin typeface="Arial" panose="020B0604020202020204" pitchFamily="34" charset="0"/>
                <a:ea typeface="+mn-ea"/>
                <a:cs typeface="Arial" panose="020B0604020202020204" pitchFamily="34" charset="0"/>
                <a:hlinkClick r:id="rId2"/>
              </a:rPr>
              <a:t>https://www.ohchr.org/sp/professionalinterest/pages/crc.aspx</a:t>
            </a:r>
          </a:p>
          <a:p>
            <a:pPr marL="285750" indent="-285750">
              <a:buClrTx/>
              <a:buFont typeface="Arial" panose="020B0604020202020204" pitchFamily="34" charset="0"/>
              <a:buChar char="•"/>
            </a:pPr>
            <a:endParaRPr lang="es-HN" kern="1200" dirty="0">
              <a:solidFill>
                <a:prstClr val="black"/>
              </a:solidFill>
              <a:latin typeface="Arial" panose="020B0604020202020204" pitchFamily="34" charset="0"/>
              <a:ea typeface="+mn-ea"/>
              <a:cs typeface="Arial" panose="020B0604020202020204" pitchFamily="34" charset="0"/>
              <a:hlinkClick r:id="rId2"/>
            </a:endParaRPr>
          </a:p>
          <a:p>
            <a:pPr marL="285750" indent="-285750">
              <a:buClrTx/>
              <a:buFont typeface="Arial" panose="020B0604020202020204" pitchFamily="34" charset="0"/>
              <a:buChar char="•"/>
            </a:pPr>
            <a:r>
              <a:rPr lang="es-HN" kern="1200" dirty="0">
                <a:solidFill>
                  <a:prstClr val="black"/>
                </a:solidFill>
                <a:latin typeface="Arial" panose="020B0604020202020204" pitchFamily="34" charset="0"/>
                <a:ea typeface="+mn-ea"/>
                <a:cs typeface="Arial" panose="020B0604020202020204" pitchFamily="34" charset="0"/>
                <a:hlinkClick r:id="rId2"/>
              </a:rPr>
              <a:t>https://www.oas.org/dil/esp/Declaraci%C3%B3n%20de%20los%20Derechos%20del%20Ni%C3%B1o%20Republica%20Dominicana.pdf</a:t>
            </a:r>
            <a:endParaRPr lang="es-HN" kern="1200" dirty="0">
              <a:solidFill>
                <a:prstClr val="black"/>
              </a:solidFill>
              <a:latin typeface="Arial" panose="020B0604020202020204" pitchFamily="34" charset="0"/>
              <a:ea typeface="+mn-ea"/>
              <a:cs typeface="Arial" panose="020B0604020202020204" pitchFamily="34" charset="0"/>
            </a:endParaRPr>
          </a:p>
          <a:p>
            <a:pPr marL="285750" indent="-285750">
              <a:buClrTx/>
              <a:buFont typeface="Arial" panose="020B0604020202020204" pitchFamily="34" charset="0"/>
              <a:buChar char="•"/>
            </a:pPr>
            <a:endParaRPr lang="es-HN" kern="1200" dirty="0">
              <a:solidFill>
                <a:prstClr val="black"/>
              </a:solidFill>
              <a:latin typeface="Arial" panose="020B0604020202020204" pitchFamily="34" charset="0"/>
              <a:ea typeface="+mn-ea"/>
              <a:cs typeface="Arial" panose="020B0604020202020204" pitchFamily="34" charset="0"/>
              <a:hlinkClick r:id="rId3"/>
            </a:endParaRPr>
          </a:p>
          <a:p>
            <a:pPr marL="285750" indent="-285750">
              <a:buClrTx/>
              <a:buFont typeface="Arial" panose="020B0604020202020204" pitchFamily="34" charset="0"/>
              <a:buChar char="•"/>
            </a:pPr>
            <a:r>
              <a:rPr lang="es-HN" kern="1200" dirty="0">
                <a:solidFill>
                  <a:prstClr val="black"/>
                </a:solidFill>
                <a:latin typeface="Arial" panose="020B0604020202020204" pitchFamily="34" charset="0"/>
                <a:ea typeface="+mn-ea"/>
                <a:cs typeface="Arial" panose="020B0604020202020204" pitchFamily="34" charset="0"/>
                <a:hlinkClick r:id="rId3"/>
              </a:rPr>
              <a:t>https://plataformadeinfancia.org/derechos-de-infancia/la-convencion-de-los-derechos-de-la-infancia/</a:t>
            </a:r>
            <a:endParaRPr lang="es-HN" kern="1200" dirty="0">
              <a:solidFill>
                <a:prstClr val="black"/>
              </a:solidFill>
              <a:latin typeface="Calibri" panose="020F0502020204030204"/>
              <a:ea typeface="+mn-ea"/>
              <a:cs typeface="+mn-cs"/>
            </a:endParaRPr>
          </a:p>
          <a:p>
            <a:pPr>
              <a:buClrTx/>
              <a:buFontTx/>
              <a:buNone/>
            </a:pPr>
            <a:endParaRPr lang="es-HN" kern="1200" dirty="0">
              <a:solidFill>
                <a:prstClr val="black"/>
              </a:solidFill>
              <a:latin typeface="Calibri" panose="020F0502020204030204"/>
              <a:ea typeface="+mn-ea"/>
              <a:cs typeface="+mn-cs"/>
            </a:endParaRPr>
          </a:p>
        </p:txBody>
      </p:sp>
      <p:pic>
        <p:nvPicPr>
          <p:cNvPr id="5" name="Imagen 4">
            <a:extLst>
              <a:ext uri="{FF2B5EF4-FFF2-40B4-BE49-F238E27FC236}">
                <a16:creationId xmlns:a16="http://schemas.microsoft.com/office/drawing/2014/main" id="{0DE88D43-A94A-00F3-0D4C-D7C859AEFE75}"/>
              </a:ext>
            </a:extLst>
          </p:cNvPr>
          <p:cNvPicPr>
            <a:picLocks noChangeAspect="1"/>
          </p:cNvPicPr>
          <p:nvPr/>
        </p:nvPicPr>
        <p:blipFill>
          <a:blip r:embed="rId4"/>
          <a:stretch>
            <a:fillRect/>
          </a:stretch>
        </p:blipFill>
        <p:spPr>
          <a:xfrm>
            <a:off x="7980667" y="204862"/>
            <a:ext cx="1018120" cy="719390"/>
          </a:xfrm>
          <a:prstGeom prst="rect">
            <a:avLst/>
          </a:prstGeom>
        </p:spPr>
      </p:pic>
    </p:spTree>
    <p:extLst>
      <p:ext uri="{BB962C8B-B14F-4D97-AF65-F5344CB8AC3E}">
        <p14:creationId xmlns:p14="http://schemas.microsoft.com/office/powerpoint/2010/main" val="281822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2" name="Google Shape;172;p19"/>
          <p:cNvSpPr/>
          <p:nvPr/>
        </p:nvSpPr>
        <p:spPr>
          <a:xfrm>
            <a:off x="8517982" y="3527524"/>
            <a:ext cx="354081" cy="33809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ed Hat Display" panose="020B0604020202020204" charset="0"/>
              <a:cs typeface="Red Hat Display" panose="020B0604020202020204" charset="0"/>
            </a:endParaRPr>
          </a:p>
        </p:txBody>
      </p:sp>
      <p:grpSp>
        <p:nvGrpSpPr>
          <p:cNvPr id="173" name="Google Shape;173;p19"/>
          <p:cNvGrpSpPr/>
          <p:nvPr/>
        </p:nvGrpSpPr>
        <p:grpSpPr>
          <a:xfrm>
            <a:off x="7765641" y="3951294"/>
            <a:ext cx="1195862" cy="1087467"/>
            <a:chOff x="6643075" y="3664250"/>
            <a:chExt cx="407950" cy="407975"/>
          </a:xfrm>
        </p:grpSpPr>
        <p:sp>
          <p:nvSpPr>
            <p:cNvPr id="174" name="Google Shape;174;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ed Hat Display" panose="020B0604020202020204" charset="0"/>
                <a:cs typeface="Red Hat Display" panose="020B0604020202020204" charset="0"/>
              </a:endParaRPr>
            </a:p>
          </p:txBody>
        </p:sp>
        <p:sp>
          <p:nvSpPr>
            <p:cNvPr id="175" name="Google Shape;175;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ed Hat Display" panose="020B0604020202020204" charset="0"/>
                <a:cs typeface="Red Hat Display" panose="020B0604020202020204" charset="0"/>
              </a:endParaRPr>
            </a:p>
          </p:txBody>
        </p:sp>
      </p:grpSp>
      <p:sp>
        <p:nvSpPr>
          <p:cNvPr id="182" name="Google Shape;182;p19"/>
          <p:cNvSpPr/>
          <p:nvPr/>
        </p:nvSpPr>
        <p:spPr>
          <a:xfrm rot="2384392">
            <a:off x="7137215" y="4327997"/>
            <a:ext cx="354079" cy="33808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ed Hat Display" panose="020B0604020202020204" charset="0"/>
              <a:cs typeface="Red Hat Display" panose="020B0604020202020204" charset="0"/>
            </a:endParaRPr>
          </a:p>
        </p:txBody>
      </p:sp>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pic>
        <p:nvPicPr>
          <p:cNvPr id="2" name="Imagen 1">
            <a:extLst>
              <a:ext uri="{FF2B5EF4-FFF2-40B4-BE49-F238E27FC236}">
                <a16:creationId xmlns:a16="http://schemas.microsoft.com/office/drawing/2014/main" id="{7CE30075-6DE2-D9AD-04F8-2674D7BDB8D7}"/>
              </a:ext>
            </a:extLst>
          </p:cNvPr>
          <p:cNvPicPr>
            <a:picLocks noChangeAspect="1"/>
          </p:cNvPicPr>
          <p:nvPr/>
        </p:nvPicPr>
        <p:blipFill>
          <a:blip r:embed="rId3"/>
          <a:stretch>
            <a:fillRect/>
          </a:stretch>
        </p:blipFill>
        <p:spPr>
          <a:xfrm>
            <a:off x="7943383" y="483793"/>
            <a:ext cx="1018120" cy="719390"/>
          </a:xfrm>
          <a:prstGeom prst="rect">
            <a:avLst/>
          </a:prstGeom>
        </p:spPr>
      </p:pic>
      <p:sp>
        <p:nvSpPr>
          <p:cNvPr id="3" name="Rectangle 8">
            <a:extLst>
              <a:ext uri="{FF2B5EF4-FFF2-40B4-BE49-F238E27FC236}">
                <a16:creationId xmlns:a16="http://schemas.microsoft.com/office/drawing/2014/main" id="{057273EE-7877-6C7E-E1D6-DD3C95426F80}"/>
              </a:ext>
            </a:extLst>
          </p:cNvPr>
          <p:cNvSpPr/>
          <p:nvPr/>
        </p:nvSpPr>
        <p:spPr>
          <a:xfrm>
            <a:off x="19242" y="3194303"/>
            <a:ext cx="2211374" cy="1950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1 Rectángulo">
            <a:extLst>
              <a:ext uri="{FF2B5EF4-FFF2-40B4-BE49-F238E27FC236}">
                <a16:creationId xmlns:a16="http://schemas.microsoft.com/office/drawing/2014/main" id="{780CD509-C570-8677-2115-5C38360C4D4E}"/>
              </a:ext>
            </a:extLst>
          </p:cNvPr>
          <p:cNvSpPr/>
          <p:nvPr/>
        </p:nvSpPr>
        <p:spPr>
          <a:xfrm>
            <a:off x="274345" y="3865614"/>
            <a:ext cx="1887414" cy="584775"/>
          </a:xfrm>
          <a:prstGeom prst="rect">
            <a:avLst/>
          </a:prstGeom>
        </p:spPr>
        <p:txBody>
          <a:bodyPr wrap="square">
            <a:spAutoFit/>
          </a:bodyPr>
          <a:lstStyle/>
          <a:p>
            <a:r>
              <a:rPr lang="es-MX" sz="3200" b="1" dirty="0">
                <a:solidFill>
                  <a:schemeClr val="bg1"/>
                </a:solidFill>
              </a:rPr>
              <a:t>DDHH?</a:t>
            </a:r>
            <a:endParaRPr lang="es-HN" sz="3200" dirty="0">
              <a:solidFill>
                <a:schemeClr val="bg1"/>
              </a:solidFill>
            </a:endParaRPr>
          </a:p>
        </p:txBody>
      </p:sp>
      <p:sp>
        <p:nvSpPr>
          <p:cNvPr id="5" name="3 CuadroTexto">
            <a:extLst>
              <a:ext uri="{FF2B5EF4-FFF2-40B4-BE49-F238E27FC236}">
                <a16:creationId xmlns:a16="http://schemas.microsoft.com/office/drawing/2014/main" id="{55CECAF1-5AAA-728B-090A-EE26AFFF9FE8}"/>
              </a:ext>
            </a:extLst>
          </p:cNvPr>
          <p:cNvSpPr txBox="1">
            <a:spLocks noChangeArrowheads="1"/>
          </p:cNvSpPr>
          <p:nvPr/>
        </p:nvSpPr>
        <p:spPr bwMode="auto">
          <a:xfrm>
            <a:off x="2437796" y="972514"/>
            <a:ext cx="572256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HN" altLang="es-HN" sz="2000" dirty="0">
                <a:latin typeface="+mn-lt"/>
              </a:rPr>
              <a:t>Son aquellos atributos o prerrogativas inherentes a la persona humana, por el hecho de serlo, sin discriminación de ningún tipo o cualquier otra condición;</a:t>
            </a:r>
          </a:p>
          <a:p>
            <a:pPr algn="just" eaLnBrk="1" hangingPunct="1"/>
            <a:endParaRPr lang="es-HN" altLang="es-HN" sz="2000" dirty="0">
              <a:latin typeface="+mn-lt"/>
            </a:endParaRPr>
          </a:p>
          <a:p>
            <a:pPr algn="just" eaLnBrk="1" hangingPunct="1"/>
            <a:r>
              <a:rPr lang="es-HN" altLang="es-HN" sz="2000" dirty="0">
                <a:latin typeface="+mn-lt"/>
              </a:rPr>
              <a:t>En el Derecho Internacional los Derechos Humanos no son derechos de los Estados sino de la humanidad, de común interés para la comunidad internacional para que todos los Estados cumplan de forma obligatoria con la protección, promoción, goce y disfrute de los mismos</a:t>
            </a:r>
            <a:r>
              <a:rPr lang="es-HN" altLang="es-HN" sz="2000" dirty="0">
                <a:latin typeface="Calibri" pitchFamily="34" charset="0"/>
              </a:rPr>
              <a:t>. </a:t>
            </a:r>
          </a:p>
        </p:txBody>
      </p:sp>
      <p:pic>
        <p:nvPicPr>
          <p:cNvPr id="6" name="Picture 2" descr="DERECHOS HUMANOS FRENTE A LA PANDEMIA COVID-19 - EsLibertad">
            <a:extLst>
              <a:ext uri="{FF2B5EF4-FFF2-40B4-BE49-F238E27FC236}">
                <a16:creationId xmlns:a16="http://schemas.microsoft.com/office/drawing/2014/main" id="{4D908F76-CF7F-8706-0A35-AC61CDB5D0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58" y="276713"/>
            <a:ext cx="2242787" cy="222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95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HN" smtClean="0"/>
              <a:t>3</a:t>
            </a:fld>
            <a:endParaRPr lang="es-HN"/>
          </a:p>
        </p:txBody>
      </p:sp>
      <p:sp>
        <p:nvSpPr>
          <p:cNvPr id="25" name="Rectangle 5">
            <a:extLst>
              <a:ext uri="{FF2B5EF4-FFF2-40B4-BE49-F238E27FC236}">
                <a16:creationId xmlns:a16="http://schemas.microsoft.com/office/drawing/2014/main" id="{5CAEBABA-656E-296F-F7D6-080A15A3F355}"/>
              </a:ext>
            </a:extLst>
          </p:cNvPr>
          <p:cNvSpPr/>
          <p:nvPr/>
        </p:nvSpPr>
        <p:spPr>
          <a:xfrm>
            <a:off x="-229" y="483721"/>
            <a:ext cx="5163375" cy="1375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mj-lt"/>
            </a:endParaRPr>
          </a:p>
        </p:txBody>
      </p:sp>
      <p:sp>
        <p:nvSpPr>
          <p:cNvPr id="26" name="TextBox 7">
            <a:extLst>
              <a:ext uri="{FF2B5EF4-FFF2-40B4-BE49-F238E27FC236}">
                <a16:creationId xmlns:a16="http://schemas.microsoft.com/office/drawing/2014/main" id="{6FC2B93B-EDA0-6801-8BD5-2ABAA0B02172}"/>
              </a:ext>
            </a:extLst>
          </p:cNvPr>
          <p:cNvSpPr txBox="1"/>
          <p:nvPr/>
        </p:nvSpPr>
        <p:spPr>
          <a:xfrm>
            <a:off x="341598" y="715682"/>
            <a:ext cx="4396546" cy="954107"/>
          </a:xfrm>
          <a:prstGeom prst="rect">
            <a:avLst/>
          </a:prstGeom>
          <a:noFill/>
        </p:spPr>
        <p:txBody>
          <a:bodyPr wrap="square" rtlCol="0" anchor="ctr">
            <a:spAutoFit/>
          </a:bodyPr>
          <a:lstStyle/>
          <a:p>
            <a:pPr algn="ctr"/>
            <a:r>
              <a:rPr lang="en-US" altLang="ko-KR" sz="2800" b="1" dirty="0" err="1">
                <a:solidFill>
                  <a:schemeClr val="bg1"/>
                </a:solidFill>
                <a:latin typeface="+mj-lt"/>
                <a:cs typeface="Arial" pitchFamily="34" charset="0"/>
              </a:rPr>
              <a:t>Quiénes</a:t>
            </a:r>
            <a:r>
              <a:rPr lang="en-US" altLang="ko-KR" sz="2800" b="1" dirty="0">
                <a:solidFill>
                  <a:schemeClr val="bg1"/>
                </a:solidFill>
                <a:latin typeface="+mj-lt"/>
                <a:cs typeface="Arial" pitchFamily="34" charset="0"/>
              </a:rPr>
              <a:t> son </a:t>
            </a:r>
            <a:r>
              <a:rPr lang="en-US" altLang="ko-KR" sz="2800" b="1" dirty="0" err="1">
                <a:solidFill>
                  <a:schemeClr val="bg1"/>
                </a:solidFill>
                <a:latin typeface="+mj-lt"/>
                <a:cs typeface="Arial" pitchFamily="34" charset="0"/>
              </a:rPr>
              <a:t>los</a:t>
            </a:r>
            <a:r>
              <a:rPr lang="en-US" altLang="ko-KR" sz="2800" b="1" dirty="0">
                <a:solidFill>
                  <a:schemeClr val="bg1"/>
                </a:solidFill>
                <a:latin typeface="+mj-lt"/>
                <a:cs typeface="Arial" pitchFamily="34" charset="0"/>
              </a:rPr>
              <a:t> </a:t>
            </a:r>
            <a:r>
              <a:rPr lang="en-US" altLang="ko-KR" sz="2800" b="1" dirty="0" err="1">
                <a:solidFill>
                  <a:schemeClr val="bg1"/>
                </a:solidFill>
                <a:latin typeface="+mj-lt"/>
                <a:cs typeface="Arial" pitchFamily="34" charset="0"/>
              </a:rPr>
              <a:t>Niños</a:t>
            </a:r>
            <a:r>
              <a:rPr lang="en-US" altLang="ko-KR" sz="2800" b="1" dirty="0">
                <a:solidFill>
                  <a:schemeClr val="bg1"/>
                </a:solidFill>
                <a:latin typeface="+mj-lt"/>
                <a:cs typeface="Arial" pitchFamily="34" charset="0"/>
              </a:rPr>
              <a:t> y las </a:t>
            </a:r>
            <a:r>
              <a:rPr lang="en-US" altLang="ko-KR" sz="2800" b="1" dirty="0" err="1">
                <a:solidFill>
                  <a:schemeClr val="bg1"/>
                </a:solidFill>
                <a:latin typeface="+mj-lt"/>
                <a:cs typeface="Arial" pitchFamily="34" charset="0"/>
              </a:rPr>
              <a:t>Niñas</a:t>
            </a:r>
            <a:r>
              <a:rPr lang="en-US" altLang="ko-KR" sz="2800" b="1" dirty="0">
                <a:solidFill>
                  <a:schemeClr val="bg1"/>
                </a:solidFill>
                <a:latin typeface="+mj-lt"/>
                <a:cs typeface="Arial" pitchFamily="34" charset="0"/>
              </a:rPr>
              <a:t>?</a:t>
            </a:r>
            <a:endParaRPr lang="ko-KR" altLang="en-US" sz="2800" b="1" dirty="0">
              <a:solidFill>
                <a:schemeClr val="bg1"/>
              </a:solidFill>
              <a:latin typeface="+mj-lt"/>
              <a:cs typeface="Arial" pitchFamily="34" charset="0"/>
            </a:endParaRPr>
          </a:p>
        </p:txBody>
      </p:sp>
      <p:sp>
        <p:nvSpPr>
          <p:cNvPr id="27" name="Freeform 25">
            <a:extLst>
              <a:ext uri="{FF2B5EF4-FFF2-40B4-BE49-F238E27FC236}">
                <a16:creationId xmlns:a16="http://schemas.microsoft.com/office/drawing/2014/main" id="{50BF031A-128E-9461-41DF-4641C7171746}"/>
              </a:ext>
            </a:extLst>
          </p:cNvPr>
          <p:cNvSpPr/>
          <p:nvPr/>
        </p:nvSpPr>
        <p:spPr>
          <a:xfrm rot="310011">
            <a:off x="8167671" y="1231256"/>
            <a:ext cx="1006619" cy="716325"/>
          </a:xfrm>
          <a:custGeom>
            <a:avLst/>
            <a:gdLst/>
            <a:ahLst/>
            <a:cxnLst/>
            <a:rect l="l" t="t" r="r" b="b"/>
            <a:pathLst>
              <a:path w="3379769" h="3383677">
                <a:moveTo>
                  <a:pt x="1566674" y="8617"/>
                </a:moveTo>
                <a:cubicBezTo>
                  <a:pt x="2497447" y="-75547"/>
                  <a:pt x="3307150" y="466278"/>
                  <a:pt x="3375197" y="1218817"/>
                </a:cubicBezTo>
                <a:cubicBezTo>
                  <a:pt x="3414663" y="1655275"/>
                  <a:pt x="3195986" y="2066754"/>
                  <a:pt x="2822915" y="2350758"/>
                </a:cubicBezTo>
                <a:lnTo>
                  <a:pt x="2415824" y="3383677"/>
                </a:lnTo>
                <a:lnTo>
                  <a:pt x="2346481" y="2612235"/>
                </a:lnTo>
                <a:cubicBezTo>
                  <a:pt x="2181509" y="2675136"/>
                  <a:pt x="2002072" y="2716714"/>
                  <a:pt x="1813096" y="2733802"/>
                </a:cubicBezTo>
                <a:cubicBezTo>
                  <a:pt x="882323" y="2817966"/>
                  <a:pt x="72620" y="2276141"/>
                  <a:pt x="4573" y="1523602"/>
                </a:cubicBezTo>
                <a:cubicBezTo>
                  <a:pt x="-63475" y="771063"/>
                  <a:pt x="635901" y="92781"/>
                  <a:pt x="1566674" y="8617"/>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ounded Rectangle 15">
            <a:extLst>
              <a:ext uri="{FF2B5EF4-FFF2-40B4-BE49-F238E27FC236}">
                <a16:creationId xmlns:a16="http://schemas.microsoft.com/office/drawing/2014/main" id="{BA8AAC40-1CB4-83E3-0CEB-24A6C1BB8469}"/>
              </a:ext>
            </a:extLst>
          </p:cNvPr>
          <p:cNvSpPr/>
          <p:nvPr/>
        </p:nvSpPr>
        <p:spPr>
          <a:xfrm rot="1114331">
            <a:off x="8268282" y="2091315"/>
            <a:ext cx="854258" cy="749270"/>
          </a:xfrm>
          <a:custGeom>
            <a:avLst/>
            <a:gdLst/>
            <a:ahLst/>
            <a:cxn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700"/>
          </a:p>
        </p:txBody>
      </p:sp>
      <p:grpSp>
        <p:nvGrpSpPr>
          <p:cNvPr id="29" name="Group 11">
            <a:extLst>
              <a:ext uri="{FF2B5EF4-FFF2-40B4-BE49-F238E27FC236}">
                <a16:creationId xmlns:a16="http://schemas.microsoft.com/office/drawing/2014/main" id="{583104EA-6F07-813E-C462-7BCC2EB65801}"/>
              </a:ext>
            </a:extLst>
          </p:cNvPr>
          <p:cNvGrpSpPr/>
          <p:nvPr/>
        </p:nvGrpSpPr>
        <p:grpSpPr>
          <a:xfrm rot="19508924">
            <a:off x="7404619" y="687865"/>
            <a:ext cx="1009151" cy="651044"/>
            <a:chOff x="6936205" y="2105936"/>
            <a:chExt cx="1051344" cy="715676"/>
          </a:xfrm>
          <a:solidFill>
            <a:schemeClr val="accent4"/>
          </a:solidFill>
        </p:grpSpPr>
        <p:sp>
          <p:nvSpPr>
            <p:cNvPr id="30" name="Oval 17">
              <a:extLst>
                <a:ext uri="{FF2B5EF4-FFF2-40B4-BE49-F238E27FC236}">
                  <a16:creationId xmlns:a16="http://schemas.microsoft.com/office/drawing/2014/main" id="{9B06692F-9A17-F03E-F21E-6832D6CEB012}"/>
                </a:ext>
              </a:extLst>
            </p:cNvPr>
            <p:cNvSpPr/>
            <p:nvPr/>
          </p:nvSpPr>
          <p:spPr>
            <a:xfrm rot="1802267">
              <a:off x="6936205" y="2105936"/>
              <a:ext cx="1051344" cy="534013"/>
            </a:xfrm>
            <a:custGeom>
              <a:avLst/>
              <a:gdLst/>
              <a:ahLst/>
              <a:cxnLst/>
              <a:rect l="l" t="t" r="r" b="b"/>
              <a:pathLst>
                <a:path w="1642560" h="1112415">
                  <a:moveTo>
                    <a:pt x="785832" y="0"/>
                  </a:moveTo>
                  <a:cubicBezTo>
                    <a:pt x="889284" y="0"/>
                    <a:pt x="978919" y="59154"/>
                    <a:pt x="1021736" y="146002"/>
                  </a:cubicBezTo>
                  <a:cubicBezTo>
                    <a:pt x="1051604" y="124976"/>
                    <a:pt x="1088165" y="114656"/>
                    <a:pt x="1127136" y="114656"/>
                  </a:cubicBezTo>
                  <a:cubicBezTo>
                    <a:pt x="1241918" y="114656"/>
                    <a:pt x="1335792" y="204176"/>
                    <a:pt x="1341808" y="317265"/>
                  </a:cubicBezTo>
                  <a:cubicBezTo>
                    <a:pt x="1367781" y="306011"/>
                    <a:pt x="1396440" y="299856"/>
                    <a:pt x="1426536" y="299856"/>
                  </a:cubicBezTo>
                  <a:cubicBezTo>
                    <a:pt x="1545843" y="299856"/>
                    <a:pt x="1642560" y="396573"/>
                    <a:pt x="1642560" y="515880"/>
                  </a:cubicBezTo>
                  <a:cubicBezTo>
                    <a:pt x="1642560" y="635187"/>
                    <a:pt x="1545843" y="731904"/>
                    <a:pt x="1426536" y="731904"/>
                  </a:cubicBezTo>
                  <a:cubicBezTo>
                    <a:pt x="1410361" y="731904"/>
                    <a:pt x="1394601" y="730126"/>
                    <a:pt x="1379539" y="726326"/>
                  </a:cubicBezTo>
                  <a:cubicBezTo>
                    <a:pt x="1382751" y="740807"/>
                    <a:pt x="1384368" y="755855"/>
                    <a:pt x="1384368" y="771280"/>
                  </a:cubicBezTo>
                  <a:cubicBezTo>
                    <a:pt x="1384368" y="890587"/>
                    <a:pt x="1287651" y="987304"/>
                    <a:pt x="1168344" y="987304"/>
                  </a:cubicBezTo>
                  <a:cubicBezTo>
                    <a:pt x="1116932" y="987304"/>
                    <a:pt x="1069714" y="969344"/>
                    <a:pt x="1034633" y="936870"/>
                  </a:cubicBezTo>
                  <a:cubicBezTo>
                    <a:pt x="998570" y="1039401"/>
                    <a:pt x="900661" y="1112415"/>
                    <a:pt x="785697" y="1112415"/>
                  </a:cubicBezTo>
                  <a:cubicBezTo>
                    <a:pt x="664714" y="1112415"/>
                    <a:pt x="562616" y="1031553"/>
                    <a:pt x="531704" y="920578"/>
                  </a:cubicBezTo>
                  <a:cubicBezTo>
                    <a:pt x="504162" y="935791"/>
                    <a:pt x="472429" y="943424"/>
                    <a:pt x="438912" y="943424"/>
                  </a:cubicBezTo>
                  <a:cubicBezTo>
                    <a:pt x="328998" y="943424"/>
                    <a:pt x="238256" y="861336"/>
                    <a:pt x="225670" y="754991"/>
                  </a:cubicBezTo>
                  <a:cubicBezTo>
                    <a:pt x="222493" y="755833"/>
                    <a:pt x="219267" y="755904"/>
                    <a:pt x="216024" y="755904"/>
                  </a:cubicBezTo>
                  <a:cubicBezTo>
                    <a:pt x="96717" y="755904"/>
                    <a:pt x="0" y="659187"/>
                    <a:pt x="0" y="539880"/>
                  </a:cubicBezTo>
                  <a:cubicBezTo>
                    <a:pt x="0" y="429577"/>
                    <a:pt x="82669" y="338583"/>
                    <a:pt x="189559" y="326524"/>
                  </a:cubicBezTo>
                  <a:cubicBezTo>
                    <a:pt x="199739" y="217704"/>
                    <a:pt x="291631" y="132944"/>
                    <a:pt x="403320" y="132944"/>
                  </a:cubicBezTo>
                  <a:cubicBezTo>
                    <a:pt x="453838" y="132944"/>
                    <a:pt x="500306" y="150285"/>
                    <a:pt x="534992" y="182003"/>
                  </a:cubicBezTo>
                  <a:cubicBezTo>
                    <a:pt x="568948" y="76087"/>
                    <a:pt x="668505" y="0"/>
                    <a:pt x="785832" y="0"/>
                  </a:cubicBezTo>
                  <a:close/>
                </a:path>
              </a:pathLst>
            </a:cu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13">
              <a:extLst>
                <a:ext uri="{FF2B5EF4-FFF2-40B4-BE49-F238E27FC236}">
                  <a16:creationId xmlns:a16="http://schemas.microsoft.com/office/drawing/2014/main" id="{B73BA643-E95E-025C-A765-9909EBCB96FB}"/>
                </a:ext>
              </a:extLst>
            </p:cNvPr>
            <p:cNvSpPr/>
            <p:nvPr/>
          </p:nvSpPr>
          <p:spPr>
            <a:xfrm rot="1802267">
              <a:off x="7415754" y="2668663"/>
              <a:ext cx="138270" cy="82883"/>
            </a:xfrm>
            <a:prstGeom prst="ellipse">
              <a:avLst/>
            </a:pr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14">
              <a:extLst>
                <a:ext uri="{FF2B5EF4-FFF2-40B4-BE49-F238E27FC236}">
                  <a16:creationId xmlns:a16="http://schemas.microsoft.com/office/drawing/2014/main" id="{020BFD26-D335-C924-82A5-9BA497BF5C64}"/>
                </a:ext>
              </a:extLst>
            </p:cNvPr>
            <p:cNvSpPr/>
            <p:nvPr/>
          </p:nvSpPr>
          <p:spPr>
            <a:xfrm rot="1802267">
              <a:off x="7328019" y="2747505"/>
              <a:ext cx="99123" cy="59418"/>
            </a:xfrm>
            <a:prstGeom prst="ellipse">
              <a:avLst/>
            </a:pr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15">
              <a:extLst>
                <a:ext uri="{FF2B5EF4-FFF2-40B4-BE49-F238E27FC236}">
                  <a16:creationId xmlns:a16="http://schemas.microsoft.com/office/drawing/2014/main" id="{1522DF0D-D5AC-7780-0BE5-3808C156AD57}"/>
                </a:ext>
              </a:extLst>
            </p:cNvPr>
            <p:cNvSpPr/>
            <p:nvPr/>
          </p:nvSpPr>
          <p:spPr>
            <a:xfrm rot="1802267">
              <a:off x="7223281" y="2780130"/>
              <a:ext cx="69202" cy="41482"/>
            </a:xfrm>
            <a:prstGeom prst="ellipse">
              <a:avLst/>
            </a:pr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4" name="Freeform 31">
            <a:extLst>
              <a:ext uri="{FF2B5EF4-FFF2-40B4-BE49-F238E27FC236}">
                <a16:creationId xmlns:a16="http://schemas.microsoft.com/office/drawing/2014/main" id="{8FFAA848-5061-075E-1B37-EB79D1435844}"/>
              </a:ext>
            </a:extLst>
          </p:cNvPr>
          <p:cNvSpPr/>
          <p:nvPr/>
        </p:nvSpPr>
        <p:spPr>
          <a:xfrm rot="20895801" flipH="1">
            <a:off x="5631842" y="1600211"/>
            <a:ext cx="941092" cy="629190"/>
          </a:xfrm>
          <a:custGeom>
            <a:avLst/>
            <a:gdLst/>
            <a:ahLst/>
            <a:cxnLst/>
            <a:rect l="l" t="t" r="r" b="b"/>
            <a:pathLst>
              <a:path w="3369265" h="3169133">
                <a:moveTo>
                  <a:pt x="1853392" y="22467"/>
                </a:moveTo>
                <a:cubicBezTo>
                  <a:pt x="2779038" y="151306"/>
                  <a:pt x="3453866" y="798582"/>
                  <a:pt x="3360663" y="1468199"/>
                </a:cubicBezTo>
                <a:cubicBezTo>
                  <a:pt x="3310970" y="1825219"/>
                  <a:pt x="3052981" y="2116507"/>
                  <a:pt x="2681968" y="2289712"/>
                </a:cubicBezTo>
                <a:cubicBezTo>
                  <a:pt x="2533004" y="2673273"/>
                  <a:pt x="2266664" y="2974536"/>
                  <a:pt x="1905221" y="3169133"/>
                </a:cubicBezTo>
                <a:cubicBezTo>
                  <a:pt x="2064692" y="2914965"/>
                  <a:pt x="2148188" y="2677164"/>
                  <a:pt x="2159688" y="2445531"/>
                </a:cubicBezTo>
                <a:cubicBezTo>
                  <a:pt x="1956897" y="2476512"/>
                  <a:pt x="1739289" y="2478459"/>
                  <a:pt x="1515873" y="2447362"/>
                </a:cubicBezTo>
                <a:cubicBezTo>
                  <a:pt x="590227" y="2318523"/>
                  <a:pt x="-84601" y="1671247"/>
                  <a:pt x="8602" y="1001630"/>
                </a:cubicBezTo>
                <a:cubicBezTo>
                  <a:pt x="101805" y="332013"/>
                  <a:pt x="927745" y="-106373"/>
                  <a:pt x="1853392" y="22467"/>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dirty="0"/>
          </a:p>
        </p:txBody>
      </p:sp>
      <p:sp>
        <p:nvSpPr>
          <p:cNvPr id="35" name="Rounded Rectangle 15">
            <a:extLst>
              <a:ext uri="{FF2B5EF4-FFF2-40B4-BE49-F238E27FC236}">
                <a16:creationId xmlns:a16="http://schemas.microsoft.com/office/drawing/2014/main" id="{35368A21-CFD1-853F-698B-47BADBF2AFDC}"/>
              </a:ext>
            </a:extLst>
          </p:cNvPr>
          <p:cNvSpPr/>
          <p:nvPr/>
        </p:nvSpPr>
        <p:spPr>
          <a:xfrm rot="20299704" flipH="1">
            <a:off x="5485494" y="2485667"/>
            <a:ext cx="854257" cy="749270"/>
          </a:xfrm>
          <a:custGeom>
            <a:avLst/>
            <a:gdLst/>
            <a:ahLst/>
            <a:cxn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700"/>
          </a:p>
        </p:txBody>
      </p:sp>
      <p:sp>
        <p:nvSpPr>
          <p:cNvPr id="36" name="Rounded Rectangle 15">
            <a:extLst>
              <a:ext uri="{FF2B5EF4-FFF2-40B4-BE49-F238E27FC236}">
                <a16:creationId xmlns:a16="http://schemas.microsoft.com/office/drawing/2014/main" id="{B8CAC5A8-6CC4-52DF-B949-11F4D48C3710}"/>
              </a:ext>
            </a:extLst>
          </p:cNvPr>
          <p:cNvSpPr/>
          <p:nvPr/>
        </p:nvSpPr>
        <p:spPr>
          <a:xfrm rot="20299704" flipH="1">
            <a:off x="6367855" y="818101"/>
            <a:ext cx="854257" cy="749270"/>
          </a:xfrm>
          <a:custGeom>
            <a:avLst/>
            <a:gdLst/>
            <a:ahLst/>
            <a:cxn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700"/>
          </a:p>
        </p:txBody>
      </p:sp>
      <p:sp>
        <p:nvSpPr>
          <p:cNvPr id="37" name="Rounded Rectangle 27">
            <a:extLst>
              <a:ext uri="{FF2B5EF4-FFF2-40B4-BE49-F238E27FC236}">
                <a16:creationId xmlns:a16="http://schemas.microsoft.com/office/drawing/2014/main" id="{608020DA-84FE-E1CD-F055-262F3C4CC2D8}"/>
              </a:ext>
            </a:extLst>
          </p:cNvPr>
          <p:cNvSpPr/>
          <p:nvPr/>
        </p:nvSpPr>
        <p:spPr>
          <a:xfrm>
            <a:off x="6562162" y="972048"/>
            <a:ext cx="336555" cy="24500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Rounded Rectangle 7">
            <a:extLst>
              <a:ext uri="{FF2B5EF4-FFF2-40B4-BE49-F238E27FC236}">
                <a16:creationId xmlns:a16="http://schemas.microsoft.com/office/drawing/2014/main" id="{361626CF-6F99-ABB3-3053-F55FED9AF21C}"/>
              </a:ext>
            </a:extLst>
          </p:cNvPr>
          <p:cNvSpPr/>
          <p:nvPr/>
        </p:nvSpPr>
        <p:spPr>
          <a:xfrm>
            <a:off x="5924434" y="1692871"/>
            <a:ext cx="342172" cy="27985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Teardrop 6">
            <a:extLst>
              <a:ext uri="{FF2B5EF4-FFF2-40B4-BE49-F238E27FC236}">
                <a16:creationId xmlns:a16="http://schemas.microsoft.com/office/drawing/2014/main" id="{2B41FAF2-2635-D69D-83A3-87F1324BA799}"/>
              </a:ext>
            </a:extLst>
          </p:cNvPr>
          <p:cNvSpPr/>
          <p:nvPr/>
        </p:nvSpPr>
        <p:spPr>
          <a:xfrm rot="8100000">
            <a:off x="7736480" y="807895"/>
            <a:ext cx="250992" cy="20887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Oval 21">
            <a:extLst>
              <a:ext uri="{FF2B5EF4-FFF2-40B4-BE49-F238E27FC236}">
                <a16:creationId xmlns:a16="http://schemas.microsoft.com/office/drawing/2014/main" id="{B7885EFE-35C0-1822-9E46-14594F661216}"/>
              </a:ext>
            </a:extLst>
          </p:cNvPr>
          <p:cNvSpPr>
            <a:spLocks noChangeAspect="1"/>
          </p:cNvSpPr>
          <p:nvPr/>
        </p:nvSpPr>
        <p:spPr>
          <a:xfrm>
            <a:off x="5659156" y="2577349"/>
            <a:ext cx="293748" cy="31055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Rectangle 16">
            <a:extLst>
              <a:ext uri="{FF2B5EF4-FFF2-40B4-BE49-F238E27FC236}">
                <a16:creationId xmlns:a16="http://schemas.microsoft.com/office/drawing/2014/main" id="{1B77BC79-F79C-2554-B1E2-B0660FCC87F1}"/>
              </a:ext>
            </a:extLst>
          </p:cNvPr>
          <p:cNvSpPr/>
          <p:nvPr/>
        </p:nvSpPr>
        <p:spPr>
          <a:xfrm rot="2700000">
            <a:off x="8660738" y="2103723"/>
            <a:ext cx="213474" cy="4599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Rectangle 9">
            <a:extLst>
              <a:ext uri="{FF2B5EF4-FFF2-40B4-BE49-F238E27FC236}">
                <a16:creationId xmlns:a16="http://schemas.microsoft.com/office/drawing/2014/main" id="{2F65FE1E-A944-C909-BBCD-44DF110C9C4D}"/>
              </a:ext>
            </a:extLst>
          </p:cNvPr>
          <p:cNvSpPr/>
          <p:nvPr/>
        </p:nvSpPr>
        <p:spPr>
          <a:xfrm>
            <a:off x="8517218" y="1300617"/>
            <a:ext cx="325536" cy="28880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43" name="Picture 2">
            <a:extLst>
              <a:ext uri="{FF2B5EF4-FFF2-40B4-BE49-F238E27FC236}">
                <a16:creationId xmlns:a16="http://schemas.microsoft.com/office/drawing/2014/main" id="{15BF6917-228A-F1E6-4ECC-6E8F85C776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1568" y="1754396"/>
            <a:ext cx="1636760" cy="284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50 Rectángulo">
            <a:extLst>
              <a:ext uri="{FF2B5EF4-FFF2-40B4-BE49-F238E27FC236}">
                <a16:creationId xmlns:a16="http://schemas.microsoft.com/office/drawing/2014/main" id="{605C2A33-77F6-8E8C-2D55-ABE6A44E74F1}"/>
              </a:ext>
            </a:extLst>
          </p:cNvPr>
          <p:cNvSpPr/>
          <p:nvPr/>
        </p:nvSpPr>
        <p:spPr>
          <a:xfrm>
            <a:off x="341597" y="1914806"/>
            <a:ext cx="5093799" cy="646331"/>
          </a:xfrm>
          <a:prstGeom prst="rect">
            <a:avLst/>
          </a:prstGeom>
        </p:spPr>
        <p:txBody>
          <a:bodyPr wrap="square">
            <a:spAutoFit/>
          </a:bodyPr>
          <a:lstStyle/>
          <a:p>
            <a:pPr algn="just"/>
            <a:r>
              <a:rPr lang="es-MX" sz="1800" b="1" kern="0" dirty="0">
                <a:latin typeface="+mj-lt"/>
              </a:rPr>
              <a:t>Para los efectos legales, es toda persona menor de 18 años.</a:t>
            </a:r>
            <a:endParaRPr lang="es-HN" sz="1800" dirty="0">
              <a:latin typeface="+mj-lt"/>
            </a:endParaRPr>
          </a:p>
        </p:txBody>
      </p:sp>
      <p:sp>
        <p:nvSpPr>
          <p:cNvPr id="45" name="3 Rectángulo">
            <a:extLst>
              <a:ext uri="{FF2B5EF4-FFF2-40B4-BE49-F238E27FC236}">
                <a16:creationId xmlns:a16="http://schemas.microsoft.com/office/drawing/2014/main" id="{A636346E-1EFE-D223-F187-52EEFFB5A5A4}"/>
              </a:ext>
            </a:extLst>
          </p:cNvPr>
          <p:cNvSpPr/>
          <p:nvPr/>
        </p:nvSpPr>
        <p:spPr>
          <a:xfrm>
            <a:off x="341597" y="2998596"/>
            <a:ext cx="5093799" cy="1077218"/>
          </a:xfrm>
          <a:prstGeom prst="rect">
            <a:avLst/>
          </a:prstGeom>
        </p:spPr>
        <p:txBody>
          <a:bodyPr wrap="square">
            <a:spAutoFit/>
          </a:bodyPr>
          <a:lstStyle/>
          <a:p>
            <a:pPr algn="just"/>
            <a:r>
              <a:rPr lang="es-HN" sz="1600" dirty="0">
                <a:latin typeface="+mj-lt"/>
              </a:rPr>
              <a:t>El </a:t>
            </a:r>
            <a:r>
              <a:rPr lang="es-HN" sz="1600" b="1" dirty="0">
                <a:latin typeface="+mj-lt"/>
              </a:rPr>
              <a:t>Estado</a:t>
            </a:r>
            <a:r>
              <a:rPr lang="es-HN" sz="1600" dirty="0">
                <a:latin typeface="+mj-lt"/>
              </a:rPr>
              <a:t> y todas las </a:t>
            </a:r>
            <a:r>
              <a:rPr lang="es-HN" sz="1600" b="1" dirty="0">
                <a:latin typeface="+mj-lt"/>
              </a:rPr>
              <a:t>Personas</a:t>
            </a:r>
            <a:r>
              <a:rPr lang="es-HN" sz="1600" dirty="0">
                <a:latin typeface="+mj-lt"/>
              </a:rPr>
              <a:t> en general estamos obligadas a respetar y promover los derechos humanos de NNA atendiendo los principios de su dignidad humana y el interés superior.</a:t>
            </a:r>
          </a:p>
        </p:txBody>
      </p:sp>
    </p:spTree>
    <p:extLst>
      <p:ext uri="{BB962C8B-B14F-4D97-AF65-F5344CB8AC3E}">
        <p14:creationId xmlns:p14="http://schemas.microsoft.com/office/powerpoint/2010/main" val="354453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43"/>
                                        </p:tgtEl>
                                      </p:cBhvr>
                                    </p:animEffect>
                                    <p:animScale>
                                      <p:cBhvr>
                                        <p:cTn id="15" dur="250" autoRev="1" fill="hold"/>
                                        <p:tgtEl>
                                          <p:spTgt spid="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3">
            <a:extLst>
              <a:ext uri="{FF2B5EF4-FFF2-40B4-BE49-F238E27FC236}">
                <a16:creationId xmlns:a16="http://schemas.microsoft.com/office/drawing/2014/main" id="{42B914B6-8267-471E-9E56-DD7F4CC1F296}"/>
              </a:ext>
            </a:extLst>
          </p:cNvPr>
          <p:cNvSpPr txBox="1">
            <a:spLocks/>
          </p:cNvSpPr>
          <p:nvPr/>
        </p:nvSpPr>
        <p:spPr>
          <a:xfrm>
            <a:off x="4364561" y="684535"/>
            <a:ext cx="3906718" cy="728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HN" sz="2100" dirty="0"/>
          </a:p>
        </p:txBody>
      </p:sp>
      <p:sp>
        <p:nvSpPr>
          <p:cNvPr id="22" name="Text Placeholder 93">
            <a:extLst>
              <a:ext uri="{FF2B5EF4-FFF2-40B4-BE49-F238E27FC236}">
                <a16:creationId xmlns:a16="http://schemas.microsoft.com/office/drawing/2014/main" id="{42B914B6-8267-471E-9E56-DD7F4CC1F296}"/>
              </a:ext>
            </a:extLst>
          </p:cNvPr>
          <p:cNvSpPr txBox="1">
            <a:spLocks/>
          </p:cNvSpPr>
          <p:nvPr/>
        </p:nvSpPr>
        <p:spPr>
          <a:xfrm>
            <a:off x="3528658" y="148482"/>
            <a:ext cx="5578523" cy="5495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HN" sz="3000" b="1" dirty="0"/>
              <a:t>Cuáles son sus Derechos?</a:t>
            </a:r>
          </a:p>
        </p:txBody>
      </p:sp>
      <p:pic>
        <p:nvPicPr>
          <p:cNvPr id="5122" name="Picture 2" descr="MuNDo AsPeRGeR: Convención Internacional sobre Derechos del Niño y ..."/>
          <p:cNvPicPr>
            <a:picLocks noChangeAspect="1" noChangeArrowheads="1"/>
          </p:cNvPicPr>
          <p:nvPr/>
        </p:nvPicPr>
        <p:blipFill rotWithShape="1">
          <a:blip r:embed="rId2">
            <a:extLst>
              <a:ext uri="{28A0092B-C50C-407E-A947-70E740481C1C}">
                <a14:useLocalDpi xmlns:a14="http://schemas.microsoft.com/office/drawing/2010/main" val="0"/>
              </a:ext>
            </a:extLst>
          </a:blip>
          <a:srcRect l="1135" t="1505" r="1402" b="2254"/>
          <a:stretch/>
        </p:blipFill>
        <p:spPr bwMode="auto">
          <a:xfrm>
            <a:off x="3306170" y="697994"/>
            <a:ext cx="5345516" cy="401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HN" sz="1400" smtClean="0">
                <a:latin typeface="+mj-lt"/>
              </a:rPr>
              <a:t>5</a:t>
            </a:fld>
            <a:endParaRPr lang="es-HN" sz="1400">
              <a:latin typeface="+mj-lt"/>
            </a:endParaRPr>
          </a:p>
        </p:txBody>
      </p:sp>
      <p:grpSp>
        <p:nvGrpSpPr>
          <p:cNvPr id="3" name="그룹 36">
            <a:extLst>
              <a:ext uri="{FF2B5EF4-FFF2-40B4-BE49-F238E27FC236}">
                <a16:creationId xmlns:a16="http://schemas.microsoft.com/office/drawing/2014/main" id="{94C4AA00-B91E-30F1-0506-CA3186D89389}"/>
              </a:ext>
            </a:extLst>
          </p:cNvPr>
          <p:cNvGrpSpPr/>
          <p:nvPr/>
        </p:nvGrpSpPr>
        <p:grpSpPr>
          <a:xfrm>
            <a:off x="298150" y="260318"/>
            <a:ext cx="8638586" cy="4559082"/>
            <a:chOff x="2063552" y="1806318"/>
            <a:chExt cx="8064896" cy="3355223"/>
          </a:xfrm>
        </p:grpSpPr>
        <p:sp>
          <p:nvSpPr>
            <p:cNvPr id="5" name="사각형: 둥근 모서리 37">
              <a:extLst>
                <a:ext uri="{FF2B5EF4-FFF2-40B4-BE49-F238E27FC236}">
                  <a16:creationId xmlns:a16="http://schemas.microsoft.com/office/drawing/2014/main" id="{0E9B3C73-C2E1-D45C-622E-84E6C22E38BD}"/>
                </a:ext>
              </a:extLst>
            </p:cNvPr>
            <p:cNvSpPr/>
            <p:nvPr/>
          </p:nvSpPr>
          <p:spPr>
            <a:xfrm>
              <a:off x="2063552" y="3513089"/>
              <a:ext cx="3960000" cy="1648452"/>
            </a:xfrm>
            <a:prstGeom prst="roundRect">
              <a:avLst>
                <a:gd name="adj" fmla="val 122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sp>
          <p:nvSpPr>
            <p:cNvPr id="6" name="사각형: 둥근 모서리 47">
              <a:extLst>
                <a:ext uri="{FF2B5EF4-FFF2-40B4-BE49-F238E27FC236}">
                  <a16:creationId xmlns:a16="http://schemas.microsoft.com/office/drawing/2014/main" id="{FA8D72FE-0BA9-A4BA-B4DA-87D971D346E5}"/>
                </a:ext>
              </a:extLst>
            </p:cNvPr>
            <p:cNvSpPr/>
            <p:nvPr/>
          </p:nvSpPr>
          <p:spPr>
            <a:xfrm>
              <a:off x="6168448" y="3513088"/>
              <a:ext cx="3960000" cy="1648452"/>
            </a:xfrm>
            <a:prstGeom prst="roundRect">
              <a:avLst>
                <a:gd name="adj" fmla="val 122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sp>
          <p:nvSpPr>
            <p:cNvPr id="7" name="사각형: 둥근 모서리 48">
              <a:extLst>
                <a:ext uri="{FF2B5EF4-FFF2-40B4-BE49-F238E27FC236}">
                  <a16:creationId xmlns:a16="http://schemas.microsoft.com/office/drawing/2014/main" id="{90F75C87-A5DA-F258-7734-3ACA731944E2}"/>
                </a:ext>
              </a:extLst>
            </p:cNvPr>
            <p:cNvSpPr/>
            <p:nvPr/>
          </p:nvSpPr>
          <p:spPr>
            <a:xfrm>
              <a:off x="6168448" y="1806318"/>
              <a:ext cx="3960000" cy="1648452"/>
            </a:xfrm>
            <a:prstGeom prst="roundRect">
              <a:avLst>
                <a:gd name="adj" fmla="val 122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sp>
          <p:nvSpPr>
            <p:cNvPr id="8" name="사각형: 둥근 모서리 49">
              <a:extLst>
                <a:ext uri="{FF2B5EF4-FFF2-40B4-BE49-F238E27FC236}">
                  <a16:creationId xmlns:a16="http://schemas.microsoft.com/office/drawing/2014/main" id="{C7823487-43BC-A8E5-0290-E1D8003789CA}"/>
                </a:ext>
              </a:extLst>
            </p:cNvPr>
            <p:cNvSpPr/>
            <p:nvPr/>
          </p:nvSpPr>
          <p:spPr>
            <a:xfrm>
              <a:off x="2063552" y="1806318"/>
              <a:ext cx="3960000" cy="1648452"/>
            </a:xfrm>
            <a:prstGeom prst="roundRect">
              <a:avLst>
                <a:gd name="adj" fmla="val 122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grpSp>
      <p:grpSp>
        <p:nvGrpSpPr>
          <p:cNvPr id="9" name="그룹 6">
            <a:extLst>
              <a:ext uri="{FF2B5EF4-FFF2-40B4-BE49-F238E27FC236}">
                <a16:creationId xmlns:a16="http://schemas.microsoft.com/office/drawing/2014/main" id="{87540053-0A3C-0929-C1D0-DEE7B96EB614}"/>
              </a:ext>
            </a:extLst>
          </p:cNvPr>
          <p:cNvGrpSpPr/>
          <p:nvPr/>
        </p:nvGrpSpPr>
        <p:grpSpPr>
          <a:xfrm>
            <a:off x="3463471" y="1389887"/>
            <a:ext cx="2254577" cy="2647493"/>
            <a:chOff x="11977794" y="1437147"/>
            <a:chExt cx="3273771" cy="3273771"/>
          </a:xfrm>
        </p:grpSpPr>
        <p:sp>
          <p:nvSpPr>
            <p:cNvPr id="10" name="타원 3">
              <a:extLst>
                <a:ext uri="{FF2B5EF4-FFF2-40B4-BE49-F238E27FC236}">
                  <a16:creationId xmlns:a16="http://schemas.microsoft.com/office/drawing/2014/main" id="{30878C79-12BE-3448-D46D-D49ABBA5B530}"/>
                </a:ext>
              </a:extLst>
            </p:cNvPr>
            <p:cNvSpPr/>
            <p:nvPr/>
          </p:nvSpPr>
          <p:spPr>
            <a:xfrm>
              <a:off x="11977794" y="1437147"/>
              <a:ext cx="3273771" cy="3273771"/>
            </a:xfrm>
            <a:prstGeom prst="ellipse">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sp>
          <p:nvSpPr>
            <p:cNvPr id="11" name="타원 4">
              <a:extLst>
                <a:ext uri="{FF2B5EF4-FFF2-40B4-BE49-F238E27FC236}">
                  <a16:creationId xmlns:a16="http://schemas.microsoft.com/office/drawing/2014/main" id="{522CF628-3C97-D531-C26B-65B2C700B340}"/>
                </a:ext>
              </a:extLst>
            </p:cNvPr>
            <p:cNvSpPr/>
            <p:nvPr/>
          </p:nvSpPr>
          <p:spPr>
            <a:xfrm>
              <a:off x="12378035" y="1837388"/>
              <a:ext cx="2473289" cy="2473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grpSp>
      <p:pic>
        <p:nvPicPr>
          <p:cNvPr id="12" name="Picture 2">
            <a:extLst>
              <a:ext uri="{FF2B5EF4-FFF2-40B4-BE49-F238E27FC236}">
                <a16:creationId xmlns:a16="http://schemas.microsoft.com/office/drawing/2014/main" id="{D3CAB9E5-D24D-B65D-EC7A-F301858DDE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3393" y="1851767"/>
            <a:ext cx="1078547" cy="168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8 Rectángulo">
            <a:extLst>
              <a:ext uri="{FF2B5EF4-FFF2-40B4-BE49-F238E27FC236}">
                <a16:creationId xmlns:a16="http://schemas.microsoft.com/office/drawing/2014/main" id="{4FED8F5A-87D6-F3BA-B869-48820CF991C0}"/>
              </a:ext>
            </a:extLst>
          </p:cNvPr>
          <p:cNvSpPr/>
          <p:nvPr/>
        </p:nvSpPr>
        <p:spPr>
          <a:xfrm>
            <a:off x="376095" y="417392"/>
            <a:ext cx="3627297" cy="2062103"/>
          </a:xfrm>
          <a:prstGeom prst="rect">
            <a:avLst/>
          </a:prstGeom>
        </p:spPr>
        <p:txBody>
          <a:bodyPr wrap="square">
            <a:spAutoFit/>
          </a:bodyPr>
          <a:lstStyle/>
          <a:p>
            <a:pPr marL="285750" indent="-285750" algn="just">
              <a:buFont typeface="Arial" panose="020B0604020202020204" pitchFamily="34" charset="0"/>
              <a:buChar char="•"/>
            </a:pPr>
            <a:r>
              <a:rPr lang="es-HN" sz="1600" dirty="0">
                <a:solidFill>
                  <a:schemeClr val="bg2">
                    <a:lumMod val="10000"/>
                  </a:schemeClr>
                </a:solidFill>
                <a:latin typeface="+mj-lt"/>
              </a:rPr>
              <a:t>Contar con todos los medios necesarios para crecer física, mental, espiritualmente en condiciones de libertad y dignidad.</a:t>
            </a:r>
          </a:p>
          <a:p>
            <a:pPr algn="just"/>
            <a:endParaRPr lang="es-HN" sz="1600" dirty="0">
              <a:solidFill>
                <a:schemeClr val="bg2">
                  <a:lumMod val="10000"/>
                </a:schemeClr>
              </a:solidFill>
              <a:latin typeface="+mj-lt"/>
            </a:endParaRPr>
          </a:p>
          <a:p>
            <a:pPr marL="285750" indent="-285750" algn="just">
              <a:buFont typeface="Arial" panose="020B0604020202020204" pitchFamily="34" charset="0"/>
              <a:buChar char="•"/>
            </a:pPr>
            <a:r>
              <a:rPr lang="es-HN" sz="1600" dirty="0">
                <a:solidFill>
                  <a:schemeClr val="bg2">
                    <a:lumMod val="10000"/>
                  </a:schemeClr>
                </a:solidFill>
                <a:latin typeface="+mj-lt"/>
              </a:rPr>
              <a:t>A tener un nombre y una nacionalidad desde el momento de su nacimiento.</a:t>
            </a:r>
          </a:p>
        </p:txBody>
      </p:sp>
      <p:sp>
        <p:nvSpPr>
          <p:cNvPr id="14" name="29 Rectángulo">
            <a:extLst>
              <a:ext uri="{FF2B5EF4-FFF2-40B4-BE49-F238E27FC236}">
                <a16:creationId xmlns:a16="http://schemas.microsoft.com/office/drawing/2014/main" id="{715D56DF-EC5B-ECC3-9574-6E5C4414AAEF}"/>
              </a:ext>
            </a:extLst>
          </p:cNvPr>
          <p:cNvSpPr/>
          <p:nvPr/>
        </p:nvSpPr>
        <p:spPr>
          <a:xfrm>
            <a:off x="5004887" y="472336"/>
            <a:ext cx="3833415" cy="1815882"/>
          </a:xfrm>
          <a:prstGeom prst="rect">
            <a:avLst/>
          </a:prstGeom>
        </p:spPr>
        <p:txBody>
          <a:bodyPr wrap="square">
            <a:spAutoFit/>
          </a:bodyPr>
          <a:lstStyle/>
          <a:p>
            <a:pPr marL="285750" indent="-285750" algn="just">
              <a:buFont typeface="Arial" panose="020B0604020202020204" pitchFamily="34" charset="0"/>
              <a:buChar char="•"/>
            </a:pPr>
            <a:r>
              <a:rPr lang="es-HN" sz="1600" dirty="0">
                <a:solidFill>
                  <a:schemeClr val="bg1"/>
                </a:solidFill>
                <a:latin typeface="+mj-lt"/>
              </a:rPr>
              <a:t>A una buena alimentación.</a:t>
            </a:r>
          </a:p>
          <a:p>
            <a:pPr algn="just"/>
            <a:endParaRPr lang="es-HN" sz="1600" dirty="0">
              <a:solidFill>
                <a:schemeClr val="bg1"/>
              </a:solidFill>
              <a:latin typeface="+mj-lt"/>
            </a:endParaRPr>
          </a:p>
          <a:p>
            <a:pPr marL="285750" indent="-285750" algn="just">
              <a:buFont typeface="Arial" panose="020B0604020202020204" pitchFamily="34" charset="0"/>
              <a:buChar char="•"/>
            </a:pPr>
            <a:r>
              <a:rPr lang="es-HN" sz="1600" dirty="0">
                <a:solidFill>
                  <a:schemeClr val="bg1"/>
                </a:solidFill>
                <a:latin typeface="+mj-lt"/>
              </a:rPr>
              <a:t>A una vivienda digna.</a:t>
            </a:r>
          </a:p>
          <a:p>
            <a:pPr marL="285750" indent="-285750" algn="just">
              <a:buFont typeface="Arial" panose="020B0604020202020204" pitchFamily="34" charset="0"/>
              <a:buChar char="•"/>
            </a:pPr>
            <a:endParaRPr lang="es-HN" sz="1600" dirty="0">
              <a:solidFill>
                <a:schemeClr val="bg1"/>
              </a:solidFill>
              <a:latin typeface="+mj-lt"/>
            </a:endParaRPr>
          </a:p>
          <a:p>
            <a:pPr marL="285750" indent="-285750" algn="just">
              <a:buFont typeface="Arial" panose="020B0604020202020204" pitchFamily="34" charset="0"/>
              <a:buChar char="•"/>
            </a:pPr>
            <a:r>
              <a:rPr lang="es-HN" sz="1600" dirty="0">
                <a:solidFill>
                  <a:schemeClr val="bg1"/>
                </a:solidFill>
                <a:latin typeface="+mj-lt"/>
              </a:rPr>
              <a:t>Los que padecen enfermedades físicas y psíquicas a atención especial, educación adecuada.</a:t>
            </a:r>
          </a:p>
        </p:txBody>
      </p:sp>
      <p:sp>
        <p:nvSpPr>
          <p:cNvPr id="15" name="30 Rectángulo">
            <a:extLst>
              <a:ext uri="{FF2B5EF4-FFF2-40B4-BE49-F238E27FC236}">
                <a16:creationId xmlns:a16="http://schemas.microsoft.com/office/drawing/2014/main" id="{904BE8E8-DCE2-89BA-65F5-66468EFE8E18}"/>
              </a:ext>
            </a:extLst>
          </p:cNvPr>
          <p:cNvSpPr/>
          <p:nvPr/>
        </p:nvSpPr>
        <p:spPr>
          <a:xfrm>
            <a:off x="141030" y="2704465"/>
            <a:ext cx="3660175" cy="2062103"/>
          </a:xfrm>
          <a:prstGeom prst="rect">
            <a:avLst/>
          </a:prstGeom>
        </p:spPr>
        <p:txBody>
          <a:bodyPr wrap="square">
            <a:spAutoFit/>
          </a:bodyPr>
          <a:lstStyle/>
          <a:p>
            <a:pPr marL="285750" indent="-285750" algn="just">
              <a:buFont typeface="Arial" panose="020B0604020202020204" pitchFamily="34" charset="0"/>
              <a:buChar char="•"/>
            </a:pPr>
            <a:r>
              <a:rPr lang="es-HN" sz="1600" dirty="0">
                <a:solidFill>
                  <a:schemeClr val="bg1"/>
                </a:solidFill>
                <a:latin typeface="+mj-lt"/>
              </a:rPr>
              <a:t>Al amor y comprensión de sus padres, a crecer bajo su responsabilidad.</a:t>
            </a:r>
          </a:p>
          <a:p>
            <a:pPr algn="just"/>
            <a:endParaRPr lang="es-HN" sz="1600" dirty="0">
              <a:solidFill>
                <a:schemeClr val="bg1"/>
              </a:solidFill>
              <a:latin typeface="+mj-lt"/>
            </a:endParaRPr>
          </a:p>
          <a:p>
            <a:pPr marL="285750" indent="-285750" algn="just">
              <a:buFont typeface="Arial" panose="020B0604020202020204" pitchFamily="34" charset="0"/>
              <a:buChar char="•"/>
            </a:pPr>
            <a:r>
              <a:rPr lang="es-HN" sz="1600" dirty="0">
                <a:solidFill>
                  <a:schemeClr val="bg1"/>
                </a:solidFill>
                <a:latin typeface="+mj-lt"/>
              </a:rPr>
              <a:t>A la Educación , la cultura y el juego.</a:t>
            </a:r>
          </a:p>
          <a:p>
            <a:pPr algn="just"/>
            <a:endParaRPr lang="es-HN" sz="1600" dirty="0">
              <a:solidFill>
                <a:schemeClr val="bg1"/>
              </a:solidFill>
              <a:latin typeface="+mj-lt"/>
            </a:endParaRPr>
          </a:p>
          <a:p>
            <a:pPr marL="285750" indent="-285750" algn="just">
              <a:buFont typeface="Arial" panose="020B0604020202020204" pitchFamily="34" charset="0"/>
              <a:buChar char="•"/>
            </a:pPr>
            <a:r>
              <a:rPr lang="es-HN" sz="1600" dirty="0">
                <a:solidFill>
                  <a:schemeClr val="bg1"/>
                </a:solidFill>
                <a:latin typeface="+mj-lt"/>
              </a:rPr>
              <a:t>Deben ser los primeros en recibir protección en caso de peligro.</a:t>
            </a:r>
          </a:p>
        </p:txBody>
      </p:sp>
      <p:sp>
        <p:nvSpPr>
          <p:cNvPr id="16" name="31 Rectángulo">
            <a:extLst>
              <a:ext uri="{FF2B5EF4-FFF2-40B4-BE49-F238E27FC236}">
                <a16:creationId xmlns:a16="http://schemas.microsoft.com/office/drawing/2014/main" id="{4AE4AFD3-EAAB-BA99-9133-F46080279815}"/>
              </a:ext>
            </a:extLst>
          </p:cNvPr>
          <p:cNvSpPr/>
          <p:nvPr/>
        </p:nvSpPr>
        <p:spPr>
          <a:xfrm>
            <a:off x="5325136" y="2806887"/>
            <a:ext cx="3520714" cy="1785104"/>
          </a:xfrm>
          <a:prstGeom prst="rect">
            <a:avLst/>
          </a:prstGeom>
        </p:spPr>
        <p:txBody>
          <a:bodyPr wrap="square">
            <a:spAutoFit/>
          </a:bodyPr>
          <a:lstStyle/>
          <a:p>
            <a:pPr algn="just"/>
            <a:endParaRPr lang="es-HN" dirty="0">
              <a:latin typeface="+mj-lt"/>
            </a:endParaRPr>
          </a:p>
          <a:p>
            <a:pPr marL="285750" indent="-285750" algn="just">
              <a:buFont typeface="Arial" panose="020B0604020202020204" pitchFamily="34" charset="0"/>
              <a:buChar char="•"/>
            </a:pPr>
            <a:r>
              <a:rPr lang="es-HN" sz="1600" dirty="0">
                <a:latin typeface="+mj-lt"/>
              </a:rPr>
              <a:t>A ser protegidos de cualquier forma de explotación y abandono que perjudique su salud y educación.</a:t>
            </a:r>
          </a:p>
          <a:p>
            <a:pPr marL="285750" indent="-285750" algn="just">
              <a:buFont typeface="Arial" panose="020B0604020202020204" pitchFamily="34" charset="0"/>
              <a:buChar char="•"/>
            </a:pPr>
            <a:endParaRPr lang="es-HN" sz="1600" dirty="0">
              <a:latin typeface="+mj-lt"/>
            </a:endParaRPr>
          </a:p>
          <a:p>
            <a:pPr marL="285750" indent="-285750" algn="just">
              <a:buFont typeface="Arial" panose="020B0604020202020204" pitchFamily="34" charset="0"/>
              <a:buChar char="•"/>
            </a:pPr>
            <a:r>
              <a:rPr lang="es-HN" sz="1600" dirty="0">
                <a:latin typeface="+mj-lt"/>
              </a:rPr>
              <a:t>Derecho a la participación. </a:t>
            </a:r>
          </a:p>
        </p:txBody>
      </p:sp>
    </p:spTree>
    <p:extLst>
      <p:ext uri="{BB962C8B-B14F-4D97-AF65-F5344CB8AC3E}">
        <p14:creationId xmlns:p14="http://schemas.microsoft.com/office/powerpoint/2010/main" val="373307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HN" smtClean="0"/>
              <a:t>6</a:t>
            </a:fld>
            <a:endParaRPr lang="es-HN"/>
          </a:p>
        </p:txBody>
      </p:sp>
      <p:grpSp>
        <p:nvGrpSpPr>
          <p:cNvPr id="3" name="그룹 14">
            <a:extLst>
              <a:ext uri="{FF2B5EF4-FFF2-40B4-BE49-F238E27FC236}">
                <a16:creationId xmlns:a16="http://schemas.microsoft.com/office/drawing/2014/main" id="{13C042B2-08D3-9857-16E6-87B6AB82AE80}"/>
              </a:ext>
            </a:extLst>
          </p:cNvPr>
          <p:cNvGrpSpPr/>
          <p:nvPr/>
        </p:nvGrpSpPr>
        <p:grpSpPr>
          <a:xfrm>
            <a:off x="4377017" y="2068799"/>
            <a:ext cx="777657" cy="1076051"/>
            <a:chOff x="6163612" y="1966761"/>
            <a:chExt cx="2991257" cy="4702319"/>
          </a:xfrm>
        </p:grpSpPr>
        <p:sp>
          <p:nvSpPr>
            <p:cNvPr id="5" name="자유형: 도형 69">
              <a:extLst>
                <a:ext uri="{FF2B5EF4-FFF2-40B4-BE49-F238E27FC236}">
                  <a16:creationId xmlns:a16="http://schemas.microsoft.com/office/drawing/2014/main" id="{E57BAA1E-C27C-69CA-6EDC-05D779B944BE}"/>
                </a:ext>
              </a:extLst>
            </p:cNvPr>
            <p:cNvSpPr/>
            <p:nvPr/>
          </p:nvSpPr>
          <p:spPr>
            <a:xfrm>
              <a:off x="6316187" y="2135206"/>
              <a:ext cx="2653352" cy="2896349"/>
            </a:xfrm>
            <a:custGeom>
              <a:avLst/>
              <a:gdLst>
                <a:gd name="connsiteX0" fmla="*/ 1146409 w 2292818"/>
                <a:gd name="connsiteY0" fmla="*/ 0 h 2502797"/>
                <a:gd name="connsiteX1" fmla="*/ 2292818 w 2292818"/>
                <a:gd name="connsiteY1" fmla="*/ 1146409 h 2502797"/>
                <a:gd name="connsiteX2" fmla="*/ 1692856 w 2292818"/>
                <a:gd name="connsiteY2" fmla="*/ 2154453 h 2502797"/>
                <a:gd name="connsiteX3" fmla="*/ 1686333 w 2292818"/>
                <a:gd name="connsiteY3" fmla="*/ 2157595 h 2502797"/>
                <a:gd name="connsiteX4" fmla="*/ 1625204 w 2292818"/>
                <a:gd name="connsiteY4" fmla="*/ 2502797 h 2502797"/>
                <a:gd name="connsiteX5" fmla="*/ 690116 w 2292818"/>
                <a:gd name="connsiteY5" fmla="*/ 2502797 h 2502797"/>
                <a:gd name="connsiteX6" fmla="*/ 631086 w 2292818"/>
                <a:gd name="connsiteY6" fmla="*/ 2169446 h 2502797"/>
                <a:gd name="connsiteX7" fmla="*/ 599963 w 2292818"/>
                <a:gd name="connsiteY7" fmla="*/ 2154453 h 2502797"/>
                <a:gd name="connsiteX8" fmla="*/ 0 w 2292818"/>
                <a:gd name="connsiteY8" fmla="*/ 1146409 h 2502797"/>
                <a:gd name="connsiteX9" fmla="*/ 1146409 w 2292818"/>
                <a:gd name="connsiteY9" fmla="*/ 0 h 250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818" h="2502797">
                  <a:moveTo>
                    <a:pt x="1146409" y="0"/>
                  </a:moveTo>
                  <a:cubicBezTo>
                    <a:pt x="1779553" y="0"/>
                    <a:pt x="2292818" y="513265"/>
                    <a:pt x="2292818" y="1146409"/>
                  </a:cubicBezTo>
                  <a:cubicBezTo>
                    <a:pt x="2292818" y="1581696"/>
                    <a:pt x="2050220" y="1960321"/>
                    <a:pt x="1692856" y="2154453"/>
                  </a:cubicBezTo>
                  <a:lnTo>
                    <a:pt x="1686333" y="2157595"/>
                  </a:lnTo>
                  <a:lnTo>
                    <a:pt x="1625204" y="2502797"/>
                  </a:lnTo>
                  <a:lnTo>
                    <a:pt x="690116" y="2502797"/>
                  </a:lnTo>
                  <a:lnTo>
                    <a:pt x="631086" y="2169446"/>
                  </a:lnTo>
                  <a:lnTo>
                    <a:pt x="599963" y="2154453"/>
                  </a:lnTo>
                  <a:cubicBezTo>
                    <a:pt x="242598" y="1960321"/>
                    <a:pt x="0" y="1581696"/>
                    <a:pt x="0" y="1146409"/>
                  </a:cubicBezTo>
                  <a:cubicBezTo>
                    <a:pt x="0" y="513265"/>
                    <a:pt x="513265" y="0"/>
                    <a:pt x="1146409"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자유형: 도형 79">
              <a:extLst>
                <a:ext uri="{FF2B5EF4-FFF2-40B4-BE49-F238E27FC236}">
                  <a16:creationId xmlns:a16="http://schemas.microsoft.com/office/drawing/2014/main" id="{2CA01F90-7980-CA6C-B415-E5AA4C3CF6BD}"/>
                </a:ext>
              </a:extLst>
            </p:cNvPr>
            <p:cNvSpPr>
              <a:spLocks noChangeAspect="1"/>
            </p:cNvSpPr>
            <p:nvPr/>
          </p:nvSpPr>
          <p:spPr>
            <a:xfrm>
              <a:off x="6163612" y="1966761"/>
              <a:ext cx="2991257" cy="4702319"/>
            </a:xfrm>
            <a:custGeom>
              <a:avLst/>
              <a:gdLst>
                <a:gd name="connsiteX0" fmla="*/ 951056 w 2991257"/>
                <a:gd name="connsiteY0" fmla="*/ 4310393 h 4702319"/>
                <a:gd name="connsiteX1" fmla="*/ 2052826 w 2991257"/>
                <a:gd name="connsiteY1" fmla="*/ 4310393 h 4702319"/>
                <a:gd name="connsiteX2" fmla="*/ 2052826 w 2991257"/>
                <a:gd name="connsiteY2" fmla="*/ 4506356 h 4702319"/>
                <a:gd name="connsiteX3" fmla="*/ 1501941 w 2991257"/>
                <a:gd name="connsiteY3" fmla="*/ 4702319 h 4702319"/>
                <a:gd name="connsiteX4" fmla="*/ 951056 w 2991257"/>
                <a:gd name="connsiteY4" fmla="*/ 4506356 h 4702319"/>
                <a:gd name="connsiteX5" fmla="*/ 953472 w 2991257"/>
                <a:gd name="connsiteY5" fmla="*/ 3978828 h 4702319"/>
                <a:gd name="connsiteX6" fmla="*/ 2050412 w 2991257"/>
                <a:gd name="connsiteY6" fmla="*/ 3978828 h 4702319"/>
                <a:gd name="connsiteX7" fmla="*/ 2152988 w 2991257"/>
                <a:gd name="connsiteY7" fmla="*/ 4079172 h 4702319"/>
                <a:gd name="connsiteX8" fmla="*/ 2152988 w 2991257"/>
                <a:gd name="connsiteY8" fmla="*/ 4123466 h 4702319"/>
                <a:gd name="connsiteX9" fmla="*/ 2050412 w 2991257"/>
                <a:gd name="connsiteY9" fmla="*/ 4223810 h 4702319"/>
                <a:gd name="connsiteX10" fmla="*/ 953472 w 2991257"/>
                <a:gd name="connsiteY10" fmla="*/ 4223810 h 4702319"/>
                <a:gd name="connsiteX11" fmla="*/ 850896 w 2991257"/>
                <a:gd name="connsiteY11" fmla="*/ 4123466 h 4702319"/>
                <a:gd name="connsiteX12" fmla="*/ 850896 w 2991257"/>
                <a:gd name="connsiteY12" fmla="*/ 4079172 h 4702319"/>
                <a:gd name="connsiteX13" fmla="*/ 953472 w 2991257"/>
                <a:gd name="connsiteY13" fmla="*/ 3978828 h 4702319"/>
                <a:gd name="connsiteX14" fmla="*/ 903390 w 2991257"/>
                <a:gd name="connsiteY14" fmla="*/ 3647264 h 4702319"/>
                <a:gd name="connsiteX15" fmla="*/ 2100491 w 2991257"/>
                <a:gd name="connsiteY15" fmla="*/ 3647264 h 4702319"/>
                <a:gd name="connsiteX16" fmla="*/ 2203068 w 2991257"/>
                <a:gd name="connsiteY16" fmla="*/ 3747607 h 4702319"/>
                <a:gd name="connsiteX17" fmla="*/ 2203068 w 2991257"/>
                <a:gd name="connsiteY17" fmla="*/ 3791900 h 4702319"/>
                <a:gd name="connsiteX18" fmla="*/ 2100491 w 2991257"/>
                <a:gd name="connsiteY18" fmla="*/ 3892244 h 4702319"/>
                <a:gd name="connsiteX19" fmla="*/ 903390 w 2991257"/>
                <a:gd name="connsiteY19" fmla="*/ 3892244 h 4702319"/>
                <a:gd name="connsiteX20" fmla="*/ 800815 w 2991257"/>
                <a:gd name="connsiteY20" fmla="*/ 3791900 h 4702319"/>
                <a:gd name="connsiteX21" fmla="*/ 800815 w 2991257"/>
                <a:gd name="connsiteY21" fmla="*/ 3747607 h 4702319"/>
                <a:gd name="connsiteX22" fmla="*/ 903390 w 2991257"/>
                <a:gd name="connsiteY22" fmla="*/ 3647264 h 4702319"/>
                <a:gd name="connsiteX23" fmla="*/ 853310 w 2991257"/>
                <a:gd name="connsiteY23" fmla="*/ 3315698 h 4702319"/>
                <a:gd name="connsiteX24" fmla="*/ 2150572 w 2991257"/>
                <a:gd name="connsiteY24" fmla="*/ 3315698 h 4702319"/>
                <a:gd name="connsiteX25" fmla="*/ 2253147 w 2991257"/>
                <a:gd name="connsiteY25" fmla="*/ 3416042 h 4702319"/>
                <a:gd name="connsiteX26" fmla="*/ 2253147 w 2991257"/>
                <a:gd name="connsiteY26" fmla="*/ 3460336 h 4702319"/>
                <a:gd name="connsiteX27" fmla="*/ 2150572 w 2991257"/>
                <a:gd name="connsiteY27" fmla="*/ 3560680 h 4702319"/>
                <a:gd name="connsiteX28" fmla="*/ 853310 w 2991257"/>
                <a:gd name="connsiteY28" fmla="*/ 3560680 h 4702319"/>
                <a:gd name="connsiteX29" fmla="*/ 750733 w 2991257"/>
                <a:gd name="connsiteY29" fmla="*/ 3460336 h 4702319"/>
                <a:gd name="connsiteX30" fmla="*/ 750733 w 2991257"/>
                <a:gd name="connsiteY30" fmla="*/ 3416042 h 4702319"/>
                <a:gd name="connsiteX31" fmla="*/ 853310 w 2991257"/>
                <a:gd name="connsiteY31" fmla="*/ 3315698 h 4702319"/>
                <a:gd name="connsiteX32" fmla="*/ 1386722 w 2991257"/>
                <a:gd name="connsiteY32" fmla="*/ 1558904 h 4702319"/>
                <a:gd name="connsiteX33" fmla="*/ 1267488 w 2991257"/>
                <a:gd name="connsiteY33" fmla="*/ 1609721 h 4702319"/>
                <a:gd name="connsiteX34" fmla="*/ 1167563 w 2991257"/>
                <a:gd name="connsiteY34" fmla="*/ 1572653 h 4702319"/>
                <a:gd name="connsiteX35" fmla="*/ 1400707 w 2991257"/>
                <a:gd name="connsiteY35" fmla="*/ 3012633 h 4702319"/>
                <a:gd name="connsiteX36" fmla="*/ 1492336 w 2991257"/>
                <a:gd name="connsiteY36" fmla="*/ 3011914 h 4702319"/>
                <a:gd name="connsiteX37" fmla="*/ 1492336 w 2991257"/>
                <a:gd name="connsiteY37" fmla="*/ 3011864 h 4702319"/>
                <a:gd name="connsiteX38" fmla="*/ 1495631 w 2991257"/>
                <a:gd name="connsiteY38" fmla="*/ 3011889 h 4702319"/>
                <a:gd name="connsiteX39" fmla="*/ 1498923 w 2991257"/>
                <a:gd name="connsiteY39" fmla="*/ 3011864 h 4702319"/>
                <a:gd name="connsiteX40" fmla="*/ 1498923 w 2991257"/>
                <a:gd name="connsiteY40" fmla="*/ 3011914 h 4702319"/>
                <a:gd name="connsiteX41" fmla="*/ 1589466 w 2991257"/>
                <a:gd name="connsiteY41" fmla="*/ 3012625 h 4702319"/>
                <a:gd name="connsiteX42" fmla="*/ 1819775 w 2991257"/>
                <a:gd name="connsiteY42" fmla="*/ 1590148 h 4702319"/>
                <a:gd name="connsiteX43" fmla="*/ 1744424 w 2991257"/>
                <a:gd name="connsiteY43" fmla="*/ 1609721 h 4702319"/>
                <a:gd name="connsiteX44" fmla="*/ 1625191 w 2991257"/>
                <a:gd name="connsiteY44" fmla="*/ 1558904 h 4702319"/>
                <a:gd name="connsiteX45" fmla="*/ 1505957 w 2991257"/>
                <a:gd name="connsiteY45" fmla="*/ 1609721 h 4702319"/>
                <a:gd name="connsiteX46" fmla="*/ 1386722 w 2991257"/>
                <a:gd name="connsiteY46" fmla="*/ 1558904 h 4702319"/>
                <a:gd name="connsiteX47" fmla="*/ 1492336 w 2991257"/>
                <a:gd name="connsiteY47" fmla="*/ 296022 h 4702319"/>
                <a:gd name="connsiteX48" fmla="*/ 274831 w 2991257"/>
                <a:gd name="connsiteY48" fmla="*/ 1488534 h 4702319"/>
                <a:gd name="connsiteX49" fmla="*/ 855798 w 2991257"/>
                <a:gd name="connsiteY49" fmla="*/ 2574654 h 4702319"/>
                <a:gd name="connsiteX50" fmla="*/ 1010657 w 2991257"/>
                <a:gd name="connsiteY50" fmla="*/ 2878465 h 4702319"/>
                <a:gd name="connsiteX51" fmla="*/ 1099844 w 2991257"/>
                <a:gd name="connsiteY51" fmla="*/ 3014995 h 4702319"/>
                <a:gd name="connsiteX52" fmla="*/ 1178890 w 2991257"/>
                <a:gd name="connsiteY52" fmla="*/ 3014374 h 4702319"/>
                <a:gd name="connsiteX53" fmla="*/ 912952 w 2991257"/>
                <a:gd name="connsiteY53" fmla="*/ 1371837 h 4702319"/>
                <a:gd name="connsiteX54" fmla="*/ 1002548 w 2991257"/>
                <a:gd name="connsiteY54" fmla="*/ 1251201 h 4702319"/>
                <a:gd name="connsiteX55" fmla="*/ 1006296 w 2991257"/>
                <a:gd name="connsiteY55" fmla="*/ 1250621 h 4702319"/>
                <a:gd name="connsiteX56" fmla="*/ 1124040 w 2991257"/>
                <a:gd name="connsiteY56" fmla="*/ 1323612 h 4702319"/>
                <a:gd name="connsiteX57" fmla="*/ 1267488 w 2991257"/>
                <a:gd name="connsiteY57" fmla="*/ 1239026 h 4702319"/>
                <a:gd name="connsiteX58" fmla="*/ 1386722 w 2991257"/>
                <a:gd name="connsiteY58" fmla="*/ 1289845 h 4702319"/>
                <a:gd name="connsiteX59" fmla="*/ 1505957 w 2991257"/>
                <a:gd name="connsiteY59" fmla="*/ 1239026 h 4702319"/>
                <a:gd name="connsiteX60" fmla="*/ 1625191 w 2991257"/>
                <a:gd name="connsiteY60" fmla="*/ 1289845 h 4702319"/>
                <a:gd name="connsiteX61" fmla="*/ 1744424 w 2991257"/>
                <a:gd name="connsiteY61" fmla="*/ 1239026 h 4702319"/>
                <a:gd name="connsiteX62" fmla="*/ 1873330 w 2991257"/>
                <a:gd name="connsiteY62" fmla="*/ 1300835 h 4702319"/>
                <a:gd name="connsiteX63" fmla="*/ 1984961 w 2991257"/>
                <a:gd name="connsiteY63" fmla="*/ 1243910 h 4702319"/>
                <a:gd name="connsiteX64" fmla="*/ 1988709 w 2991257"/>
                <a:gd name="connsiteY64" fmla="*/ 1244491 h 4702319"/>
                <a:gd name="connsiteX65" fmla="*/ 2078307 w 2991257"/>
                <a:gd name="connsiteY65" fmla="*/ 1365125 h 4702319"/>
                <a:gd name="connsiteX66" fmla="*/ 1811283 w 2991257"/>
                <a:gd name="connsiteY66" fmla="*/ 3014366 h 4702319"/>
                <a:gd name="connsiteX67" fmla="*/ 1891413 w 2991257"/>
                <a:gd name="connsiteY67" fmla="*/ 3014995 h 4702319"/>
                <a:gd name="connsiteX68" fmla="*/ 1980600 w 2991257"/>
                <a:gd name="connsiteY68" fmla="*/ 2878465 h 4702319"/>
                <a:gd name="connsiteX69" fmla="*/ 2135459 w 2991257"/>
                <a:gd name="connsiteY69" fmla="*/ 2574654 h 4702319"/>
                <a:gd name="connsiteX70" fmla="*/ 2716427 w 2991257"/>
                <a:gd name="connsiteY70" fmla="*/ 1488534 h 4702319"/>
                <a:gd name="connsiteX71" fmla="*/ 1498923 w 2991257"/>
                <a:gd name="connsiteY71" fmla="*/ 296022 h 4702319"/>
                <a:gd name="connsiteX72" fmla="*/ 1498923 w 2991257"/>
                <a:gd name="connsiteY72" fmla="*/ 296319 h 4702319"/>
                <a:gd name="connsiteX73" fmla="*/ 1495631 w 2991257"/>
                <a:gd name="connsiteY73" fmla="*/ 296070 h 4702319"/>
                <a:gd name="connsiteX74" fmla="*/ 1492336 w 2991257"/>
                <a:gd name="connsiteY74" fmla="*/ 296319 h 4702319"/>
                <a:gd name="connsiteX75" fmla="*/ 1492826 w 2991257"/>
                <a:gd name="connsiteY75" fmla="*/ 0 h 4702319"/>
                <a:gd name="connsiteX76" fmla="*/ 1495631 w 2991257"/>
                <a:gd name="connsiteY76" fmla="*/ 211 h 4702319"/>
                <a:gd name="connsiteX77" fmla="*/ 1498432 w 2991257"/>
                <a:gd name="connsiteY77" fmla="*/ 0 h 4702319"/>
                <a:gd name="connsiteX78" fmla="*/ 2991257 w 2991257"/>
                <a:gd name="connsiteY78" fmla="*/ 1460348 h 4702319"/>
                <a:gd name="connsiteX79" fmla="*/ 2279478 w 2991257"/>
                <a:gd name="connsiteY79" fmla="*/ 2790647 h 4702319"/>
                <a:gd name="connsiteX80" fmla="*/ 2207246 w 2991257"/>
                <a:gd name="connsiteY80" fmla="*/ 3088369 h 4702319"/>
                <a:gd name="connsiteX81" fmla="*/ 2016213 w 2991257"/>
                <a:gd name="connsiteY81" fmla="*/ 3228140 h 4702319"/>
                <a:gd name="connsiteX82" fmla="*/ 1495631 w 2991257"/>
                <a:gd name="connsiteY82" fmla="*/ 3226317 h 4702319"/>
                <a:gd name="connsiteX83" fmla="*/ 975044 w 2991257"/>
                <a:gd name="connsiteY83" fmla="*/ 3228140 h 4702319"/>
                <a:gd name="connsiteX84" fmla="*/ 784011 w 2991257"/>
                <a:gd name="connsiteY84" fmla="*/ 3088369 h 4702319"/>
                <a:gd name="connsiteX85" fmla="*/ 711780 w 2991257"/>
                <a:gd name="connsiteY85" fmla="*/ 2790647 h 4702319"/>
                <a:gd name="connsiteX86" fmla="*/ 0 w 2991257"/>
                <a:gd name="connsiteY86" fmla="*/ 1460348 h 4702319"/>
                <a:gd name="connsiteX87" fmla="*/ 1492826 w 2991257"/>
                <a:gd name="connsiteY87" fmla="*/ 0 h 470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991257" h="4702319">
                  <a:moveTo>
                    <a:pt x="951056" y="4310393"/>
                  </a:moveTo>
                  <a:lnTo>
                    <a:pt x="2052826" y="4310393"/>
                  </a:lnTo>
                  <a:lnTo>
                    <a:pt x="2052826" y="4506356"/>
                  </a:lnTo>
                  <a:cubicBezTo>
                    <a:pt x="2052826" y="4614583"/>
                    <a:pt x="1806188" y="4702319"/>
                    <a:pt x="1501941" y="4702319"/>
                  </a:cubicBezTo>
                  <a:cubicBezTo>
                    <a:pt x="1197696" y="4702319"/>
                    <a:pt x="951056" y="4614583"/>
                    <a:pt x="951056" y="4506356"/>
                  </a:cubicBezTo>
                  <a:close/>
                  <a:moveTo>
                    <a:pt x="953472" y="3978828"/>
                  </a:moveTo>
                  <a:lnTo>
                    <a:pt x="2050412" y="3978828"/>
                  </a:lnTo>
                  <a:cubicBezTo>
                    <a:pt x="2107063" y="3978828"/>
                    <a:pt x="2152988" y="4023754"/>
                    <a:pt x="2152988" y="4079172"/>
                  </a:cubicBezTo>
                  <a:lnTo>
                    <a:pt x="2152988" y="4123466"/>
                  </a:lnTo>
                  <a:cubicBezTo>
                    <a:pt x="2152988" y="4178882"/>
                    <a:pt x="2107063" y="4223810"/>
                    <a:pt x="2050412" y="4223810"/>
                  </a:cubicBezTo>
                  <a:lnTo>
                    <a:pt x="953472" y="4223810"/>
                  </a:lnTo>
                  <a:cubicBezTo>
                    <a:pt x="896821" y="4223810"/>
                    <a:pt x="850896" y="4178882"/>
                    <a:pt x="850896" y="4123466"/>
                  </a:cubicBezTo>
                  <a:lnTo>
                    <a:pt x="850896" y="4079172"/>
                  </a:lnTo>
                  <a:cubicBezTo>
                    <a:pt x="850896" y="4023754"/>
                    <a:pt x="896821" y="3978828"/>
                    <a:pt x="953472" y="3978828"/>
                  </a:cubicBezTo>
                  <a:close/>
                  <a:moveTo>
                    <a:pt x="903390" y="3647264"/>
                  </a:moveTo>
                  <a:lnTo>
                    <a:pt x="2100491" y="3647264"/>
                  </a:lnTo>
                  <a:cubicBezTo>
                    <a:pt x="2157143" y="3647264"/>
                    <a:pt x="2203068" y="3692189"/>
                    <a:pt x="2203068" y="3747607"/>
                  </a:cubicBezTo>
                  <a:lnTo>
                    <a:pt x="2203068" y="3791900"/>
                  </a:lnTo>
                  <a:cubicBezTo>
                    <a:pt x="2203068" y="3847318"/>
                    <a:pt x="2157143" y="3892244"/>
                    <a:pt x="2100491" y="3892244"/>
                  </a:cubicBezTo>
                  <a:lnTo>
                    <a:pt x="903390" y="3892244"/>
                  </a:lnTo>
                  <a:cubicBezTo>
                    <a:pt x="846740" y="3892244"/>
                    <a:pt x="800815" y="3847318"/>
                    <a:pt x="800815" y="3791900"/>
                  </a:cubicBezTo>
                  <a:lnTo>
                    <a:pt x="800815" y="3747607"/>
                  </a:lnTo>
                  <a:cubicBezTo>
                    <a:pt x="800815" y="3692189"/>
                    <a:pt x="846740" y="3647264"/>
                    <a:pt x="903390" y="3647264"/>
                  </a:cubicBezTo>
                  <a:close/>
                  <a:moveTo>
                    <a:pt x="853310" y="3315698"/>
                  </a:moveTo>
                  <a:lnTo>
                    <a:pt x="2150572" y="3315698"/>
                  </a:lnTo>
                  <a:cubicBezTo>
                    <a:pt x="2207223" y="3315698"/>
                    <a:pt x="2253147" y="3360624"/>
                    <a:pt x="2253147" y="3416042"/>
                  </a:cubicBezTo>
                  <a:lnTo>
                    <a:pt x="2253147" y="3460336"/>
                  </a:lnTo>
                  <a:cubicBezTo>
                    <a:pt x="2253147" y="3515753"/>
                    <a:pt x="2207223" y="3560680"/>
                    <a:pt x="2150572" y="3560680"/>
                  </a:cubicBezTo>
                  <a:lnTo>
                    <a:pt x="853310" y="3560680"/>
                  </a:lnTo>
                  <a:cubicBezTo>
                    <a:pt x="796658" y="3560680"/>
                    <a:pt x="750733" y="3515753"/>
                    <a:pt x="750733" y="3460336"/>
                  </a:cubicBezTo>
                  <a:lnTo>
                    <a:pt x="750733" y="3416042"/>
                  </a:lnTo>
                  <a:cubicBezTo>
                    <a:pt x="750733" y="3360624"/>
                    <a:pt x="796658" y="3315698"/>
                    <a:pt x="853310" y="3315698"/>
                  </a:cubicBezTo>
                  <a:close/>
                  <a:moveTo>
                    <a:pt x="1386722" y="1558904"/>
                  </a:moveTo>
                  <a:cubicBezTo>
                    <a:pt x="1356097" y="1590701"/>
                    <a:pt x="1313897" y="1609721"/>
                    <a:pt x="1267488" y="1609721"/>
                  </a:cubicBezTo>
                  <a:cubicBezTo>
                    <a:pt x="1229461" y="1609721"/>
                    <a:pt x="1194258" y="1596950"/>
                    <a:pt x="1167563" y="1572653"/>
                  </a:cubicBezTo>
                  <a:lnTo>
                    <a:pt x="1400707" y="3012633"/>
                  </a:lnTo>
                  <a:lnTo>
                    <a:pt x="1492336" y="3011914"/>
                  </a:lnTo>
                  <a:lnTo>
                    <a:pt x="1492336" y="3011864"/>
                  </a:lnTo>
                  <a:lnTo>
                    <a:pt x="1495631" y="3011889"/>
                  </a:lnTo>
                  <a:lnTo>
                    <a:pt x="1498923" y="3011864"/>
                  </a:lnTo>
                  <a:lnTo>
                    <a:pt x="1498923" y="3011914"/>
                  </a:lnTo>
                  <a:lnTo>
                    <a:pt x="1589466" y="3012625"/>
                  </a:lnTo>
                  <a:lnTo>
                    <a:pt x="1819775" y="1590148"/>
                  </a:lnTo>
                  <a:cubicBezTo>
                    <a:pt x="1797467" y="1603167"/>
                    <a:pt x="1771670" y="1609721"/>
                    <a:pt x="1744424" y="1609721"/>
                  </a:cubicBezTo>
                  <a:cubicBezTo>
                    <a:pt x="1698015" y="1609721"/>
                    <a:pt x="1655815" y="1590701"/>
                    <a:pt x="1625191" y="1558904"/>
                  </a:cubicBezTo>
                  <a:cubicBezTo>
                    <a:pt x="1594564" y="1590701"/>
                    <a:pt x="1552364" y="1609721"/>
                    <a:pt x="1505957" y="1609721"/>
                  </a:cubicBezTo>
                  <a:cubicBezTo>
                    <a:pt x="1459548" y="1609721"/>
                    <a:pt x="1417348" y="1590701"/>
                    <a:pt x="1386722" y="1558904"/>
                  </a:cubicBezTo>
                  <a:close/>
                  <a:moveTo>
                    <a:pt x="1492336" y="296022"/>
                  </a:moveTo>
                  <a:cubicBezTo>
                    <a:pt x="819777" y="296795"/>
                    <a:pt x="274831" y="830410"/>
                    <a:pt x="274831" y="1488534"/>
                  </a:cubicBezTo>
                  <a:cubicBezTo>
                    <a:pt x="274831" y="1934058"/>
                    <a:pt x="599874" y="2373770"/>
                    <a:pt x="855798" y="2574654"/>
                  </a:cubicBezTo>
                  <a:cubicBezTo>
                    <a:pt x="972489" y="2706724"/>
                    <a:pt x="963238" y="2709431"/>
                    <a:pt x="1010657" y="2878465"/>
                  </a:cubicBezTo>
                  <a:cubicBezTo>
                    <a:pt x="1029549" y="2996988"/>
                    <a:pt x="991277" y="3008834"/>
                    <a:pt x="1099844" y="3014995"/>
                  </a:cubicBezTo>
                  <a:lnTo>
                    <a:pt x="1178890" y="3014374"/>
                  </a:lnTo>
                  <a:lnTo>
                    <a:pt x="912952" y="1371837"/>
                  </a:lnTo>
                  <a:cubicBezTo>
                    <a:pt x="903639" y="1314321"/>
                    <a:pt x="943753" y="1260311"/>
                    <a:pt x="1002548" y="1251201"/>
                  </a:cubicBezTo>
                  <a:lnTo>
                    <a:pt x="1006296" y="1250621"/>
                  </a:lnTo>
                  <a:cubicBezTo>
                    <a:pt x="1059733" y="1242341"/>
                    <a:pt x="1110210" y="1274002"/>
                    <a:pt x="1124040" y="1323612"/>
                  </a:cubicBezTo>
                  <a:cubicBezTo>
                    <a:pt x="1152654" y="1271953"/>
                    <a:pt x="1206429" y="1239026"/>
                    <a:pt x="1267488" y="1239026"/>
                  </a:cubicBezTo>
                  <a:cubicBezTo>
                    <a:pt x="1313897" y="1239026"/>
                    <a:pt x="1356097" y="1258048"/>
                    <a:pt x="1386722" y="1289845"/>
                  </a:cubicBezTo>
                  <a:cubicBezTo>
                    <a:pt x="1417348" y="1258048"/>
                    <a:pt x="1459548" y="1239026"/>
                    <a:pt x="1505957" y="1239026"/>
                  </a:cubicBezTo>
                  <a:cubicBezTo>
                    <a:pt x="1552364" y="1239026"/>
                    <a:pt x="1594564" y="1258048"/>
                    <a:pt x="1625191" y="1289845"/>
                  </a:cubicBezTo>
                  <a:cubicBezTo>
                    <a:pt x="1655815" y="1258048"/>
                    <a:pt x="1698015" y="1239026"/>
                    <a:pt x="1744424" y="1239026"/>
                  </a:cubicBezTo>
                  <a:cubicBezTo>
                    <a:pt x="1795987" y="1239026"/>
                    <a:pt x="1842359" y="1262509"/>
                    <a:pt x="1873330" y="1300835"/>
                  </a:cubicBezTo>
                  <a:cubicBezTo>
                    <a:pt x="1892646" y="1260564"/>
                    <a:pt x="1937643" y="1236578"/>
                    <a:pt x="1984961" y="1243910"/>
                  </a:cubicBezTo>
                  <a:lnTo>
                    <a:pt x="1988709" y="1244491"/>
                  </a:lnTo>
                  <a:cubicBezTo>
                    <a:pt x="2047506" y="1253600"/>
                    <a:pt x="2087618" y="1307610"/>
                    <a:pt x="2078307" y="1365125"/>
                  </a:cubicBezTo>
                  <a:lnTo>
                    <a:pt x="1811283" y="3014366"/>
                  </a:lnTo>
                  <a:lnTo>
                    <a:pt x="1891413" y="3014995"/>
                  </a:lnTo>
                  <a:cubicBezTo>
                    <a:pt x="1999980" y="3008834"/>
                    <a:pt x="1961709" y="2996988"/>
                    <a:pt x="1980600" y="2878465"/>
                  </a:cubicBezTo>
                  <a:cubicBezTo>
                    <a:pt x="2028019" y="2709431"/>
                    <a:pt x="2018769" y="2706724"/>
                    <a:pt x="2135459" y="2574654"/>
                  </a:cubicBezTo>
                  <a:cubicBezTo>
                    <a:pt x="2391383" y="2373770"/>
                    <a:pt x="2716427" y="1934058"/>
                    <a:pt x="2716427" y="1488534"/>
                  </a:cubicBezTo>
                  <a:cubicBezTo>
                    <a:pt x="2716427" y="830410"/>
                    <a:pt x="2171481" y="296795"/>
                    <a:pt x="1498923" y="296022"/>
                  </a:cubicBezTo>
                  <a:lnTo>
                    <a:pt x="1498923" y="296319"/>
                  </a:lnTo>
                  <a:lnTo>
                    <a:pt x="1495631" y="296070"/>
                  </a:lnTo>
                  <a:lnTo>
                    <a:pt x="1492336" y="296319"/>
                  </a:lnTo>
                  <a:close/>
                  <a:moveTo>
                    <a:pt x="1492826" y="0"/>
                  </a:moveTo>
                  <a:lnTo>
                    <a:pt x="1495631" y="211"/>
                  </a:lnTo>
                  <a:lnTo>
                    <a:pt x="1498432" y="0"/>
                  </a:lnTo>
                  <a:cubicBezTo>
                    <a:pt x="2322897" y="0"/>
                    <a:pt x="2991257" y="653819"/>
                    <a:pt x="2991257" y="1460348"/>
                  </a:cubicBezTo>
                  <a:cubicBezTo>
                    <a:pt x="2991257" y="2006129"/>
                    <a:pt x="2592903" y="2544781"/>
                    <a:pt x="2279478" y="2790647"/>
                  </a:cubicBezTo>
                  <a:cubicBezTo>
                    <a:pt x="2186103" y="2895884"/>
                    <a:pt x="2227311" y="2951181"/>
                    <a:pt x="2207246" y="3088369"/>
                  </a:cubicBezTo>
                  <a:cubicBezTo>
                    <a:pt x="2155081" y="3194275"/>
                    <a:pt x="2108422" y="3228140"/>
                    <a:pt x="2016213" y="3228140"/>
                  </a:cubicBezTo>
                  <a:lnTo>
                    <a:pt x="1495631" y="3226317"/>
                  </a:lnTo>
                  <a:lnTo>
                    <a:pt x="975044" y="3228140"/>
                  </a:lnTo>
                  <a:cubicBezTo>
                    <a:pt x="882838" y="3228140"/>
                    <a:pt x="836177" y="3194275"/>
                    <a:pt x="784011" y="3088369"/>
                  </a:cubicBezTo>
                  <a:cubicBezTo>
                    <a:pt x="763946" y="2951181"/>
                    <a:pt x="805155" y="2895884"/>
                    <a:pt x="711780" y="2790647"/>
                  </a:cubicBezTo>
                  <a:cubicBezTo>
                    <a:pt x="398354" y="2544781"/>
                    <a:pt x="0" y="2006129"/>
                    <a:pt x="0" y="1460348"/>
                  </a:cubicBezTo>
                  <a:cubicBezTo>
                    <a:pt x="0" y="653819"/>
                    <a:pt x="668362" y="0"/>
                    <a:pt x="149282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grpSp>
        <p:nvGrpSpPr>
          <p:cNvPr id="7" name="그룹 9">
            <a:extLst>
              <a:ext uri="{FF2B5EF4-FFF2-40B4-BE49-F238E27FC236}">
                <a16:creationId xmlns:a16="http://schemas.microsoft.com/office/drawing/2014/main" id="{CB68C44D-2AA3-E34D-928A-8D51B975B4D3}"/>
              </a:ext>
            </a:extLst>
          </p:cNvPr>
          <p:cNvGrpSpPr/>
          <p:nvPr/>
        </p:nvGrpSpPr>
        <p:grpSpPr>
          <a:xfrm>
            <a:off x="3976113" y="3148729"/>
            <a:ext cx="1676739" cy="1968065"/>
            <a:chOff x="9900592" y="3481411"/>
            <a:chExt cx="1656606" cy="2082040"/>
          </a:xfrm>
        </p:grpSpPr>
        <p:grpSp>
          <p:nvGrpSpPr>
            <p:cNvPr id="8" name="그룹 7">
              <a:extLst>
                <a:ext uri="{FF2B5EF4-FFF2-40B4-BE49-F238E27FC236}">
                  <a16:creationId xmlns:a16="http://schemas.microsoft.com/office/drawing/2014/main" id="{706DF0D2-FEA9-70D5-4170-3C8FDC958FDD}"/>
                </a:ext>
              </a:extLst>
            </p:cNvPr>
            <p:cNvGrpSpPr/>
            <p:nvPr/>
          </p:nvGrpSpPr>
          <p:grpSpPr>
            <a:xfrm>
              <a:off x="9900592" y="3481411"/>
              <a:ext cx="1532189" cy="385808"/>
              <a:chOff x="5134372" y="3131004"/>
              <a:chExt cx="1431908" cy="315692"/>
            </a:xfrm>
          </p:grpSpPr>
          <p:sp>
            <p:nvSpPr>
              <p:cNvPr id="21" name="직사각형 6">
                <a:extLst>
                  <a:ext uri="{FF2B5EF4-FFF2-40B4-BE49-F238E27FC236}">
                    <a16:creationId xmlns:a16="http://schemas.microsoft.com/office/drawing/2014/main" id="{EC1AA0A2-C59F-19DC-7618-1534C69CED5E}"/>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자유형: 도형 32">
                <a:extLst>
                  <a:ext uri="{FF2B5EF4-FFF2-40B4-BE49-F238E27FC236}">
                    <a16:creationId xmlns:a16="http://schemas.microsoft.com/office/drawing/2014/main" id="{6899866A-0F10-6E83-3B86-C0B55CFDAD7C}"/>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그룹 34">
              <a:extLst>
                <a:ext uri="{FF2B5EF4-FFF2-40B4-BE49-F238E27FC236}">
                  <a16:creationId xmlns:a16="http://schemas.microsoft.com/office/drawing/2014/main" id="{EEBFCA6A-547B-16A7-3D70-667669C5E942}"/>
                </a:ext>
              </a:extLst>
            </p:cNvPr>
            <p:cNvGrpSpPr/>
            <p:nvPr/>
          </p:nvGrpSpPr>
          <p:grpSpPr>
            <a:xfrm>
              <a:off x="10025009" y="3905469"/>
              <a:ext cx="1532189" cy="385808"/>
              <a:chOff x="5134372" y="3131004"/>
              <a:chExt cx="1431908" cy="315692"/>
            </a:xfrm>
          </p:grpSpPr>
          <p:sp>
            <p:nvSpPr>
              <p:cNvPr id="19" name="직사각형 6">
                <a:extLst>
                  <a:ext uri="{FF2B5EF4-FFF2-40B4-BE49-F238E27FC236}">
                    <a16:creationId xmlns:a16="http://schemas.microsoft.com/office/drawing/2014/main" id="{94B13D9B-E499-5D16-D2E5-372DDBD03715}"/>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자유형: 도형 36">
                <a:extLst>
                  <a:ext uri="{FF2B5EF4-FFF2-40B4-BE49-F238E27FC236}">
                    <a16:creationId xmlns:a16="http://schemas.microsoft.com/office/drawing/2014/main" id="{5640CCF2-6464-C060-6DAC-B07F710A18C4}"/>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 name="그룹 37">
              <a:extLst>
                <a:ext uri="{FF2B5EF4-FFF2-40B4-BE49-F238E27FC236}">
                  <a16:creationId xmlns:a16="http://schemas.microsoft.com/office/drawing/2014/main" id="{C25573CD-7427-EB87-1106-0941090B80BF}"/>
                </a:ext>
              </a:extLst>
            </p:cNvPr>
            <p:cNvGrpSpPr/>
            <p:nvPr/>
          </p:nvGrpSpPr>
          <p:grpSpPr>
            <a:xfrm>
              <a:off x="9900592" y="4329527"/>
              <a:ext cx="1532189" cy="385808"/>
              <a:chOff x="5134372" y="3131004"/>
              <a:chExt cx="1431908" cy="315692"/>
            </a:xfrm>
          </p:grpSpPr>
          <p:sp>
            <p:nvSpPr>
              <p:cNvPr id="17" name="직사각형 6">
                <a:extLst>
                  <a:ext uri="{FF2B5EF4-FFF2-40B4-BE49-F238E27FC236}">
                    <a16:creationId xmlns:a16="http://schemas.microsoft.com/office/drawing/2014/main" id="{B56B393D-B781-6A44-E383-4F55F297A77D}"/>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자유형: 도형 39">
                <a:extLst>
                  <a:ext uri="{FF2B5EF4-FFF2-40B4-BE49-F238E27FC236}">
                    <a16:creationId xmlns:a16="http://schemas.microsoft.com/office/drawing/2014/main" id="{42820CEC-0C47-A024-DD75-7DA98D4B8A95}"/>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 name="그룹 40">
              <a:extLst>
                <a:ext uri="{FF2B5EF4-FFF2-40B4-BE49-F238E27FC236}">
                  <a16:creationId xmlns:a16="http://schemas.microsoft.com/office/drawing/2014/main" id="{DFEFFCDF-B250-2449-3F55-09ACD11446A5}"/>
                </a:ext>
              </a:extLst>
            </p:cNvPr>
            <p:cNvGrpSpPr/>
            <p:nvPr/>
          </p:nvGrpSpPr>
          <p:grpSpPr>
            <a:xfrm>
              <a:off x="10025009" y="4753585"/>
              <a:ext cx="1532189" cy="385808"/>
              <a:chOff x="5134372" y="3131004"/>
              <a:chExt cx="1431908" cy="315692"/>
            </a:xfrm>
          </p:grpSpPr>
          <p:sp>
            <p:nvSpPr>
              <p:cNvPr id="15" name="직사각형 6">
                <a:extLst>
                  <a:ext uri="{FF2B5EF4-FFF2-40B4-BE49-F238E27FC236}">
                    <a16:creationId xmlns:a16="http://schemas.microsoft.com/office/drawing/2014/main" id="{DBFE23C8-754A-3DF2-D891-D24B062C956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자유형: 도형 46">
                <a:extLst>
                  <a:ext uri="{FF2B5EF4-FFF2-40B4-BE49-F238E27FC236}">
                    <a16:creationId xmlns:a16="http://schemas.microsoft.com/office/drawing/2014/main" id="{D8C9BC85-3125-B617-48EC-D3E33593F1A5}"/>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2" name="그룹 47">
              <a:extLst>
                <a:ext uri="{FF2B5EF4-FFF2-40B4-BE49-F238E27FC236}">
                  <a16:creationId xmlns:a16="http://schemas.microsoft.com/office/drawing/2014/main" id="{05411C89-471E-0AF8-6B1D-53D734BE1354}"/>
                </a:ext>
              </a:extLst>
            </p:cNvPr>
            <p:cNvGrpSpPr/>
            <p:nvPr/>
          </p:nvGrpSpPr>
          <p:grpSpPr>
            <a:xfrm>
              <a:off x="9900592" y="5177643"/>
              <a:ext cx="1532189" cy="385808"/>
              <a:chOff x="5134372" y="3131004"/>
              <a:chExt cx="1431908" cy="315692"/>
            </a:xfrm>
          </p:grpSpPr>
          <p:sp>
            <p:nvSpPr>
              <p:cNvPr id="13" name="직사각형 6">
                <a:extLst>
                  <a:ext uri="{FF2B5EF4-FFF2-40B4-BE49-F238E27FC236}">
                    <a16:creationId xmlns:a16="http://schemas.microsoft.com/office/drawing/2014/main" id="{7997C1CE-A1EE-96E4-06E9-957E551B6167}"/>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자유형: 도형 68">
                <a:extLst>
                  <a:ext uri="{FF2B5EF4-FFF2-40B4-BE49-F238E27FC236}">
                    <a16:creationId xmlns:a16="http://schemas.microsoft.com/office/drawing/2014/main" id="{919E6EF9-FA33-38B1-E2F6-66FAD7CBFC11}"/>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23" name="Freeform 1">
            <a:extLst>
              <a:ext uri="{FF2B5EF4-FFF2-40B4-BE49-F238E27FC236}">
                <a16:creationId xmlns:a16="http://schemas.microsoft.com/office/drawing/2014/main" id="{72F0BB95-5662-A137-5BD8-897F53971EA7}"/>
              </a:ext>
            </a:extLst>
          </p:cNvPr>
          <p:cNvSpPr/>
          <p:nvPr/>
        </p:nvSpPr>
        <p:spPr>
          <a:xfrm>
            <a:off x="2909446" y="2457170"/>
            <a:ext cx="1362796" cy="213540"/>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50800">
            <a:solidFill>
              <a:schemeClr val="accent4"/>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Freeform 43">
            <a:extLst>
              <a:ext uri="{FF2B5EF4-FFF2-40B4-BE49-F238E27FC236}">
                <a16:creationId xmlns:a16="http://schemas.microsoft.com/office/drawing/2014/main" id="{6B2A304B-7FC7-6A07-0834-D5CD95EA0945}"/>
              </a:ext>
            </a:extLst>
          </p:cNvPr>
          <p:cNvSpPr/>
          <p:nvPr/>
        </p:nvSpPr>
        <p:spPr>
          <a:xfrm>
            <a:off x="2454983" y="3950417"/>
            <a:ext cx="1362796" cy="213540"/>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50800">
            <a:solidFill>
              <a:schemeClr val="accent2"/>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Freeform 45">
            <a:extLst>
              <a:ext uri="{FF2B5EF4-FFF2-40B4-BE49-F238E27FC236}">
                <a16:creationId xmlns:a16="http://schemas.microsoft.com/office/drawing/2014/main" id="{F0323247-0368-EC95-8080-7FD8123123B0}"/>
              </a:ext>
            </a:extLst>
          </p:cNvPr>
          <p:cNvSpPr/>
          <p:nvPr/>
        </p:nvSpPr>
        <p:spPr>
          <a:xfrm flipH="1">
            <a:off x="5739404" y="3464225"/>
            <a:ext cx="1362796" cy="213540"/>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50800">
            <a:solidFill>
              <a:schemeClr val="accent3"/>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Freeform 49">
            <a:extLst>
              <a:ext uri="{FF2B5EF4-FFF2-40B4-BE49-F238E27FC236}">
                <a16:creationId xmlns:a16="http://schemas.microsoft.com/office/drawing/2014/main" id="{3280FB89-CDD9-39F9-6F10-90E5FEBB350F}"/>
              </a:ext>
            </a:extLst>
          </p:cNvPr>
          <p:cNvSpPr/>
          <p:nvPr/>
        </p:nvSpPr>
        <p:spPr>
          <a:xfrm flipH="1">
            <a:off x="5729420" y="4712630"/>
            <a:ext cx="1362796" cy="213540"/>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50800">
            <a:solidFill>
              <a:schemeClr val="accent1"/>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Freeform 4">
            <a:extLst>
              <a:ext uri="{FF2B5EF4-FFF2-40B4-BE49-F238E27FC236}">
                <a16:creationId xmlns:a16="http://schemas.microsoft.com/office/drawing/2014/main" id="{E6D0A4CF-DDAB-3C69-0417-FB64780B9567}"/>
              </a:ext>
            </a:extLst>
          </p:cNvPr>
          <p:cNvSpPr/>
          <p:nvPr/>
        </p:nvSpPr>
        <p:spPr>
          <a:xfrm>
            <a:off x="4773446" y="1474386"/>
            <a:ext cx="762457" cy="477923"/>
          </a:xfrm>
          <a:custGeom>
            <a:avLst/>
            <a:gdLst>
              <a:gd name="connsiteX0" fmla="*/ 0 w 838200"/>
              <a:gd name="connsiteY0" fmla="*/ 596900 h 596900"/>
              <a:gd name="connsiteX1" fmla="*/ 0 w 838200"/>
              <a:gd name="connsiteY1" fmla="*/ 0 h 596900"/>
              <a:gd name="connsiteX2" fmla="*/ 838200 w 838200"/>
              <a:gd name="connsiteY2" fmla="*/ 0 h 596900"/>
            </a:gdLst>
            <a:ahLst/>
            <a:cxnLst>
              <a:cxn ang="0">
                <a:pos x="connsiteX0" y="connsiteY0"/>
              </a:cxn>
              <a:cxn ang="0">
                <a:pos x="connsiteX1" y="connsiteY1"/>
              </a:cxn>
              <a:cxn ang="0">
                <a:pos x="connsiteX2" y="connsiteY2"/>
              </a:cxn>
            </a:cxnLst>
            <a:rect l="l" t="t" r="r" b="b"/>
            <a:pathLst>
              <a:path w="838200" h="596900">
                <a:moveTo>
                  <a:pt x="0" y="596900"/>
                </a:moveTo>
                <a:lnTo>
                  <a:pt x="0" y="0"/>
                </a:lnTo>
                <a:lnTo>
                  <a:pt x="838200" y="0"/>
                </a:lnTo>
              </a:path>
            </a:pathLst>
          </a:custGeom>
          <a:noFill/>
          <a:ln w="50800">
            <a:solidFill>
              <a:schemeClr val="accent5"/>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Text Placeholder 93">
            <a:extLst>
              <a:ext uri="{FF2B5EF4-FFF2-40B4-BE49-F238E27FC236}">
                <a16:creationId xmlns:a16="http://schemas.microsoft.com/office/drawing/2014/main" id="{BC7A7BA8-46FE-6070-A417-CE5873E76187}"/>
              </a:ext>
            </a:extLst>
          </p:cNvPr>
          <p:cNvSpPr txBox="1">
            <a:spLocks/>
          </p:cNvSpPr>
          <p:nvPr/>
        </p:nvSpPr>
        <p:spPr>
          <a:xfrm>
            <a:off x="2493624" y="96489"/>
            <a:ext cx="4608576" cy="77719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HN" sz="3200" dirty="0"/>
              <a:t>Obligaciones del Estado </a:t>
            </a:r>
          </a:p>
        </p:txBody>
      </p:sp>
      <p:sp>
        <p:nvSpPr>
          <p:cNvPr id="29" name="46 Rectángulo">
            <a:extLst>
              <a:ext uri="{FF2B5EF4-FFF2-40B4-BE49-F238E27FC236}">
                <a16:creationId xmlns:a16="http://schemas.microsoft.com/office/drawing/2014/main" id="{E0C71DEB-C21B-32CB-B3C9-B64E11B99D54}"/>
              </a:ext>
            </a:extLst>
          </p:cNvPr>
          <p:cNvSpPr/>
          <p:nvPr/>
        </p:nvSpPr>
        <p:spPr>
          <a:xfrm>
            <a:off x="5729420" y="826633"/>
            <a:ext cx="3304852" cy="1384995"/>
          </a:xfrm>
          <a:prstGeom prst="rect">
            <a:avLst/>
          </a:prstGeom>
        </p:spPr>
        <p:txBody>
          <a:bodyPr wrap="square">
            <a:spAutoFit/>
          </a:bodyPr>
          <a:lstStyle/>
          <a:p>
            <a:pPr algn="just"/>
            <a:r>
              <a:rPr lang="es-HN" dirty="0"/>
              <a:t>Asegurar el cumplimiento de todos los derechos humanos de las y los niños, en especial los derechos al nombre, la nacionalidad, salud, educación, alimentación, vivienda, recreación y deportes.</a:t>
            </a:r>
          </a:p>
        </p:txBody>
      </p:sp>
      <p:sp>
        <p:nvSpPr>
          <p:cNvPr id="30" name="47 Rectángulo">
            <a:extLst>
              <a:ext uri="{FF2B5EF4-FFF2-40B4-BE49-F238E27FC236}">
                <a16:creationId xmlns:a16="http://schemas.microsoft.com/office/drawing/2014/main" id="{A5646C61-0481-0081-082C-D152AC5A8851}"/>
              </a:ext>
            </a:extLst>
          </p:cNvPr>
          <p:cNvSpPr/>
          <p:nvPr/>
        </p:nvSpPr>
        <p:spPr>
          <a:xfrm>
            <a:off x="5757626" y="3766486"/>
            <a:ext cx="3276645" cy="954107"/>
          </a:xfrm>
          <a:prstGeom prst="rect">
            <a:avLst/>
          </a:prstGeom>
        </p:spPr>
        <p:txBody>
          <a:bodyPr wrap="square">
            <a:spAutoFit/>
          </a:bodyPr>
          <a:lstStyle/>
          <a:p>
            <a:pPr algn="just"/>
            <a:r>
              <a:rPr lang="es-HN" dirty="0"/>
              <a:t>Asegurar la recuperación física y psicológica de las y los niños que hayan sido víctimas de trata, abusos, negligencia, explotaciones o torturas.</a:t>
            </a:r>
          </a:p>
        </p:txBody>
      </p:sp>
      <p:sp>
        <p:nvSpPr>
          <p:cNvPr id="31" name="48 Rectángulo">
            <a:extLst>
              <a:ext uri="{FF2B5EF4-FFF2-40B4-BE49-F238E27FC236}">
                <a16:creationId xmlns:a16="http://schemas.microsoft.com/office/drawing/2014/main" id="{CE574597-407B-B662-0EC4-F91FFBA13038}"/>
              </a:ext>
            </a:extLst>
          </p:cNvPr>
          <p:cNvSpPr/>
          <p:nvPr/>
        </p:nvSpPr>
        <p:spPr>
          <a:xfrm>
            <a:off x="257779" y="3377491"/>
            <a:ext cx="3560000" cy="830997"/>
          </a:xfrm>
          <a:prstGeom prst="rect">
            <a:avLst/>
          </a:prstGeom>
        </p:spPr>
        <p:txBody>
          <a:bodyPr wrap="square">
            <a:spAutoFit/>
          </a:bodyPr>
          <a:lstStyle/>
          <a:p>
            <a:pPr algn="just"/>
            <a:r>
              <a:rPr lang="es-HN" sz="1600" dirty="0"/>
              <a:t>Prohibir la explotación económica de las y los niños y su participación en trabajos peligrosos.</a:t>
            </a:r>
          </a:p>
        </p:txBody>
      </p:sp>
      <p:sp>
        <p:nvSpPr>
          <p:cNvPr id="32" name="50 Rectángulo">
            <a:extLst>
              <a:ext uri="{FF2B5EF4-FFF2-40B4-BE49-F238E27FC236}">
                <a16:creationId xmlns:a16="http://schemas.microsoft.com/office/drawing/2014/main" id="{CCEBA151-1CF1-F4AD-22A5-CFE58D8F75E1}"/>
              </a:ext>
            </a:extLst>
          </p:cNvPr>
          <p:cNvSpPr/>
          <p:nvPr/>
        </p:nvSpPr>
        <p:spPr>
          <a:xfrm>
            <a:off x="5757626" y="2404604"/>
            <a:ext cx="3276645" cy="954107"/>
          </a:xfrm>
          <a:prstGeom prst="rect">
            <a:avLst/>
          </a:prstGeom>
        </p:spPr>
        <p:txBody>
          <a:bodyPr wrap="square">
            <a:spAutoFit/>
          </a:bodyPr>
          <a:lstStyle/>
          <a:p>
            <a:pPr algn="just"/>
            <a:r>
              <a:rPr lang="es-HN" dirty="0"/>
              <a:t>Alentar a los medios de comunicación a difundir información y materiales de interés social y cultural para y las y los niños.</a:t>
            </a:r>
          </a:p>
        </p:txBody>
      </p:sp>
      <p:sp>
        <p:nvSpPr>
          <p:cNvPr id="33" name="51 Rectángulo">
            <a:extLst>
              <a:ext uri="{FF2B5EF4-FFF2-40B4-BE49-F238E27FC236}">
                <a16:creationId xmlns:a16="http://schemas.microsoft.com/office/drawing/2014/main" id="{77BDFF85-1DB4-C493-97AB-0816B7DFD4D6}"/>
              </a:ext>
            </a:extLst>
          </p:cNvPr>
          <p:cNvSpPr/>
          <p:nvPr/>
        </p:nvSpPr>
        <p:spPr>
          <a:xfrm>
            <a:off x="217209" y="741467"/>
            <a:ext cx="3641140" cy="1600438"/>
          </a:xfrm>
          <a:prstGeom prst="rect">
            <a:avLst/>
          </a:prstGeom>
        </p:spPr>
        <p:txBody>
          <a:bodyPr wrap="square">
            <a:spAutoFit/>
          </a:bodyPr>
          <a:lstStyle/>
          <a:p>
            <a:pPr algn="just"/>
            <a:r>
              <a:rPr lang="es-HN" dirty="0"/>
              <a:t>Capacitar a las y los jueces, otros funcionarios públicos y las y los abogados sobre los derechos humanos de las y los niños. </a:t>
            </a:r>
          </a:p>
          <a:p>
            <a:pPr algn="just"/>
            <a:r>
              <a:rPr lang="es-HN" dirty="0"/>
              <a:t>Eliminar las barreras sociales, económicas y jurídicas para que las y los niños tengan acceso a la justicia sin discriminación.</a:t>
            </a:r>
          </a:p>
        </p:txBody>
      </p:sp>
      <p:pic>
        <p:nvPicPr>
          <p:cNvPr id="34" name="Imagen 33">
            <a:extLst>
              <a:ext uri="{FF2B5EF4-FFF2-40B4-BE49-F238E27FC236}">
                <a16:creationId xmlns:a16="http://schemas.microsoft.com/office/drawing/2014/main" id="{57968C2B-240E-1655-9B4B-A2D6AC6E8824}"/>
              </a:ext>
            </a:extLst>
          </p:cNvPr>
          <p:cNvPicPr>
            <a:picLocks noChangeAspect="1"/>
          </p:cNvPicPr>
          <p:nvPr/>
        </p:nvPicPr>
        <p:blipFill>
          <a:blip r:embed="rId2"/>
          <a:stretch>
            <a:fillRect/>
          </a:stretch>
        </p:blipFill>
        <p:spPr>
          <a:xfrm>
            <a:off x="8016151" y="125392"/>
            <a:ext cx="1018120" cy="719390"/>
          </a:xfrm>
          <a:prstGeom prst="rect">
            <a:avLst/>
          </a:prstGeom>
        </p:spPr>
      </p:pic>
    </p:spTree>
    <p:extLst>
      <p:ext uri="{BB962C8B-B14F-4D97-AF65-F5344CB8AC3E}">
        <p14:creationId xmlns:p14="http://schemas.microsoft.com/office/powerpoint/2010/main" val="353762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HN" smtClean="0"/>
              <a:t>7</a:t>
            </a:fld>
            <a:endParaRPr lang="es-HN"/>
          </a:p>
        </p:txBody>
      </p:sp>
      <p:sp>
        <p:nvSpPr>
          <p:cNvPr id="3" name="Text Placeholder 1">
            <a:extLst>
              <a:ext uri="{FF2B5EF4-FFF2-40B4-BE49-F238E27FC236}">
                <a16:creationId xmlns:a16="http://schemas.microsoft.com/office/drawing/2014/main" id="{19A7ABB1-7CB2-447C-6887-9DE7C849CEC5}"/>
              </a:ext>
            </a:extLst>
          </p:cNvPr>
          <p:cNvSpPr txBox="1">
            <a:spLocks/>
          </p:cNvSpPr>
          <p:nvPr/>
        </p:nvSpPr>
        <p:spPr>
          <a:xfrm>
            <a:off x="2633472" y="220806"/>
            <a:ext cx="3842890" cy="53912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HN" sz="2800" b="1" dirty="0"/>
              <a:t>Normativa Nacional</a:t>
            </a:r>
          </a:p>
        </p:txBody>
      </p:sp>
      <p:grpSp>
        <p:nvGrpSpPr>
          <p:cNvPr id="5" name="Group 66">
            <a:extLst>
              <a:ext uri="{FF2B5EF4-FFF2-40B4-BE49-F238E27FC236}">
                <a16:creationId xmlns:a16="http://schemas.microsoft.com/office/drawing/2014/main" id="{62FA9B16-D789-6B89-CFEE-DB08DC9AAF41}"/>
              </a:ext>
            </a:extLst>
          </p:cNvPr>
          <p:cNvGrpSpPr/>
          <p:nvPr/>
        </p:nvGrpSpPr>
        <p:grpSpPr>
          <a:xfrm rot="16200000">
            <a:off x="8481515" y="2178679"/>
            <a:ext cx="4767223" cy="990456"/>
            <a:chOff x="3960971" y="2767117"/>
            <a:chExt cx="4267200" cy="1321489"/>
          </a:xfrm>
        </p:grpSpPr>
        <p:sp>
          <p:nvSpPr>
            <p:cNvPr id="6" name="Freeform: Shape 67">
              <a:extLst>
                <a:ext uri="{FF2B5EF4-FFF2-40B4-BE49-F238E27FC236}">
                  <a16:creationId xmlns:a16="http://schemas.microsoft.com/office/drawing/2014/main" id="{D0E26A26-A217-36FF-ECA5-3F6087BC171C}"/>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7" name="Freeform: Shape 68">
              <a:extLst>
                <a:ext uri="{FF2B5EF4-FFF2-40B4-BE49-F238E27FC236}">
                  <a16:creationId xmlns:a16="http://schemas.microsoft.com/office/drawing/2014/main" id="{05886486-7DBF-276C-3978-FEA86C21289F}"/>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p>
          </p:txBody>
        </p:sp>
        <p:sp>
          <p:nvSpPr>
            <p:cNvPr id="8" name="Freeform: Shape 69">
              <a:extLst>
                <a:ext uri="{FF2B5EF4-FFF2-40B4-BE49-F238E27FC236}">
                  <a16:creationId xmlns:a16="http://schemas.microsoft.com/office/drawing/2014/main" id="{EEE1B21C-946B-535A-D2F4-6E22CD1EACB7}"/>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p>
          </p:txBody>
        </p:sp>
        <p:sp>
          <p:nvSpPr>
            <p:cNvPr id="9" name="Freeform: Shape 70">
              <a:extLst>
                <a:ext uri="{FF2B5EF4-FFF2-40B4-BE49-F238E27FC236}">
                  <a16:creationId xmlns:a16="http://schemas.microsoft.com/office/drawing/2014/main" id="{029B8B78-A336-D81D-FE4B-71355C6CD8D6}"/>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10" name="Group 7">
            <a:extLst>
              <a:ext uri="{FF2B5EF4-FFF2-40B4-BE49-F238E27FC236}">
                <a16:creationId xmlns:a16="http://schemas.microsoft.com/office/drawing/2014/main" id="{BD2967AD-C028-8AC7-717B-31453C8BB508}"/>
              </a:ext>
            </a:extLst>
          </p:cNvPr>
          <p:cNvGrpSpPr/>
          <p:nvPr/>
        </p:nvGrpSpPr>
        <p:grpSpPr>
          <a:xfrm>
            <a:off x="1446762" y="2180289"/>
            <a:ext cx="5847430" cy="1613085"/>
            <a:chOff x="1427713" y="2852132"/>
            <a:chExt cx="10061655" cy="2617601"/>
          </a:xfrm>
        </p:grpSpPr>
        <p:grpSp>
          <p:nvGrpSpPr>
            <p:cNvPr id="11" name="Group 5">
              <a:extLst>
                <a:ext uri="{FF2B5EF4-FFF2-40B4-BE49-F238E27FC236}">
                  <a16:creationId xmlns:a16="http://schemas.microsoft.com/office/drawing/2014/main" id="{0C252ABB-D715-AC57-5D61-936F88E8D8EC}"/>
                </a:ext>
              </a:extLst>
            </p:cNvPr>
            <p:cNvGrpSpPr/>
            <p:nvPr/>
          </p:nvGrpSpPr>
          <p:grpSpPr>
            <a:xfrm>
              <a:off x="1427713" y="2852132"/>
              <a:ext cx="9478349" cy="2617601"/>
              <a:chOff x="2895898" y="2601320"/>
              <a:chExt cx="9478349" cy="2617601"/>
            </a:xfrm>
          </p:grpSpPr>
          <p:sp>
            <p:nvSpPr>
              <p:cNvPr id="13" name="Block Arc 108">
                <a:extLst>
                  <a:ext uri="{FF2B5EF4-FFF2-40B4-BE49-F238E27FC236}">
                    <a16:creationId xmlns:a16="http://schemas.microsoft.com/office/drawing/2014/main" id="{A6C41DF8-484F-E601-4C3A-B07284F90C1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Block Arc 109">
                <a:extLst>
                  <a:ext uri="{FF2B5EF4-FFF2-40B4-BE49-F238E27FC236}">
                    <a16:creationId xmlns:a16="http://schemas.microsoft.com/office/drawing/2014/main" id="{872032D2-8F8E-5C7B-A885-157C4EBE5EF5}"/>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Block Arc 110">
                <a:extLst>
                  <a:ext uri="{FF2B5EF4-FFF2-40B4-BE49-F238E27FC236}">
                    <a16:creationId xmlns:a16="http://schemas.microsoft.com/office/drawing/2014/main" id="{C561BEC4-77AB-7497-FD40-CDEFDDD3C4B5}"/>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Block Arc 111">
                <a:extLst>
                  <a:ext uri="{FF2B5EF4-FFF2-40B4-BE49-F238E27FC236}">
                    <a16:creationId xmlns:a16="http://schemas.microsoft.com/office/drawing/2014/main" id="{53FD98B6-F813-C239-A041-F3A69843DCE2}"/>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Block Arc 112">
                <a:extLst>
                  <a:ext uri="{FF2B5EF4-FFF2-40B4-BE49-F238E27FC236}">
                    <a16:creationId xmlns:a16="http://schemas.microsoft.com/office/drawing/2014/main" id="{1BD9FE4D-8CF5-2483-AD47-3EE105C36526}"/>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Block Arc 160">
                <a:extLst>
                  <a:ext uri="{FF2B5EF4-FFF2-40B4-BE49-F238E27FC236}">
                    <a16:creationId xmlns:a16="http://schemas.microsoft.com/office/drawing/2014/main" id="{FC70FDE7-E2CE-5CDE-A0AA-A3E2F4B28841}"/>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2" name="Rectangle 6">
              <a:extLst>
                <a:ext uri="{FF2B5EF4-FFF2-40B4-BE49-F238E27FC236}">
                  <a16:creationId xmlns:a16="http://schemas.microsoft.com/office/drawing/2014/main" id="{14DA8AF2-121D-9EE5-D1A6-B2F4508E03BD}"/>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3">
            <a:extLst>
              <a:ext uri="{FF2B5EF4-FFF2-40B4-BE49-F238E27FC236}">
                <a16:creationId xmlns:a16="http://schemas.microsoft.com/office/drawing/2014/main" id="{9C9BC0DF-CEBA-71AA-2ABA-EDAB6BF12C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55" y="1029756"/>
            <a:ext cx="2346214" cy="154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a:extLst>
              <a:ext uri="{FF2B5EF4-FFF2-40B4-BE49-F238E27FC236}">
                <a16:creationId xmlns:a16="http://schemas.microsoft.com/office/drawing/2014/main" id="{64369901-AC30-051C-1942-ADB718025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17" y="3310918"/>
            <a:ext cx="1506687" cy="17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descr="CÃ³digo del trabajo">
            <a:extLst>
              <a:ext uri="{FF2B5EF4-FFF2-40B4-BE49-F238E27FC236}">
                <a16:creationId xmlns:a16="http://schemas.microsoft.com/office/drawing/2014/main" id="{0495F1AA-0DFA-A6B1-2E59-4EFC939041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989"/>
          <a:stretch/>
        </p:blipFill>
        <p:spPr bwMode="auto">
          <a:xfrm>
            <a:off x="4109442" y="950908"/>
            <a:ext cx="1652905" cy="16883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ódigo de Familia – OIM Editorial">
            <a:extLst>
              <a:ext uri="{FF2B5EF4-FFF2-40B4-BE49-F238E27FC236}">
                <a16:creationId xmlns:a16="http://schemas.microsoft.com/office/drawing/2014/main" id="{4502AB82-20CF-79B3-2B9E-7F1F992C47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3403" y="980823"/>
            <a:ext cx="1324578" cy="20826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3859A817-E170-4D9E-1A17-3D89BCCACF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4938" y="3283809"/>
            <a:ext cx="1737591" cy="17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4" descr="Catálogo Municipal de Regulaciones – Valle de Chalco Solidaridad">
            <a:extLst>
              <a:ext uri="{FF2B5EF4-FFF2-40B4-BE49-F238E27FC236}">
                <a16:creationId xmlns:a16="http://schemas.microsoft.com/office/drawing/2014/main" id="{4D913140-4490-3D8B-15BF-FC67C21EA4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8051" y="3414109"/>
            <a:ext cx="2640024" cy="1508585"/>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a:extLst>
              <a:ext uri="{FF2B5EF4-FFF2-40B4-BE49-F238E27FC236}">
                <a16:creationId xmlns:a16="http://schemas.microsoft.com/office/drawing/2014/main" id="{9F064DC7-CA34-7B90-A667-806DF1271D47}"/>
              </a:ext>
            </a:extLst>
          </p:cNvPr>
          <p:cNvPicPr>
            <a:picLocks noChangeAspect="1"/>
          </p:cNvPicPr>
          <p:nvPr/>
        </p:nvPicPr>
        <p:blipFill>
          <a:blip r:embed="rId8"/>
          <a:stretch>
            <a:fillRect/>
          </a:stretch>
        </p:blipFill>
        <p:spPr>
          <a:xfrm>
            <a:off x="8086174" y="40542"/>
            <a:ext cx="1018120" cy="719390"/>
          </a:xfrm>
          <a:prstGeom prst="rect">
            <a:avLst/>
          </a:prstGeom>
        </p:spPr>
      </p:pic>
    </p:spTree>
    <p:extLst>
      <p:ext uri="{BB962C8B-B14F-4D97-AF65-F5344CB8AC3E}">
        <p14:creationId xmlns:p14="http://schemas.microsoft.com/office/powerpoint/2010/main" val="20970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HN" smtClean="0"/>
              <a:t>8</a:t>
            </a:fld>
            <a:endParaRPr lang="es-HN"/>
          </a:p>
        </p:txBody>
      </p:sp>
      <p:sp>
        <p:nvSpPr>
          <p:cNvPr id="8" name="Freeform 7">
            <a:extLst>
              <a:ext uri="{FF2B5EF4-FFF2-40B4-BE49-F238E27FC236}">
                <a16:creationId xmlns:a16="http://schemas.microsoft.com/office/drawing/2014/main" id="{F5A400EF-3E9B-8502-BC5D-F5E774880DF1}"/>
              </a:ext>
            </a:extLst>
          </p:cNvPr>
          <p:cNvSpPr>
            <a:spLocks/>
          </p:cNvSpPr>
          <p:nvPr/>
        </p:nvSpPr>
        <p:spPr bwMode="auto">
          <a:xfrm>
            <a:off x="8686714" y="6088589"/>
            <a:ext cx="3514812" cy="777349"/>
          </a:xfrm>
          <a:custGeom>
            <a:avLst/>
            <a:gdLst>
              <a:gd name="T0" fmla="*/ 10452 w 10452"/>
              <a:gd name="T1" fmla="*/ 0 h 1620"/>
              <a:gd name="T2" fmla="*/ 10452 w 10452"/>
              <a:gd name="T3" fmla="*/ 1620 h 1620"/>
              <a:gd name="T4" fmla="*/ 0 w 10452"/>
              <a:gd name="T5" fmla="*/ 1620 h 1620"/>
              <a:gd name="T6" fmla="*/ 10452 w 10452"/>
              <a:gd name="T7" fmla="*/ 0 h 1620"/>
            </a:gdLst>
            <a:ahLst/>
            <a:cxnLst>
              <a:cxn ang="0">
                <a:pos x="T0" y="T1"/>
              </a:cxn>
              <a:cxn ang="0">
                <a:pos x="T2" y="T3"/>
              </a:cxn>
              <a:cxn ang="0">
                <a:pos x="T4" y="T5"/>
              </a:cxn>
              <a:cxn ang="0">
                <a:pos x="T6" y="T7"/>
              </a:cxn>
            </a:cxnLst>
            <a:rect l="0" t="0" r="r" b="b"/>
            <a:pathLst>
              <a:path w="10452" h="1620">
                <a:moveTo>
                  <a:pt x="10452" y="0"/>
                </a:moveTo>
                <a:lnTo>
                  <a:pt x="10452" y="1620"/>
                </a:lnTo>
                <a:lnTo>
                  <a:pt x="0" y="1620"/>
                </a:lnTo>
                <a:lnTo>
                  <a:pt x="1045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10" name="Rectángulo redondeado 50">
            <a:extLst>
              <a:ext uri="{FF2B5EF4-FFF2-40B4-BE49-F238E27FC236}">
                <a16:creationId xmlns:a16="http://schemas.microsoft.com/office/drawing/2014/main" id="{1FBD031A-4C23-09DA-7691-420984CF248B}"/>
              </a:ext>
            </a:extLst>
          </p:cNvPr>
          <p:cNvSpPr/>
          <p:nvPr/>
        </p:nvSpPr>
        <p:spPr>
          <a:xfrm>
            <a:off x="720177" y="5743219"/>
            <a:ext cx="10915714" cy="189273"/>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1" name="Rectángulo redondeado 52">
            <a:extLst>
              <a:ext uri="{FF2B5EF4-FFF2-40B4-BE49-F238E27FC236}">
                <a16:creationId xmlns:a16="http://schemas.microsoft.com/office/drawing/2014/main" id="{37E0C6FA-3596-A87D-2024-F75743723F39}"/>
              </a:ext>
            </a:extLst>
          </p:cNvPr>
          <p:cNvSpPr/>
          <p:nvPr/>
        </p:nvSpPr>
        <p:spPr>
          <a:xfrm rot="2700000">
            <a:off x="5422610" y="2443671"/>
            <a:ext cx="971341" cy="971341"/>
          </a:xfrm>
          <a:prstGeom prst="roundRect">
            <a:avLst>
              <a:gd name="adj" fmla="val 12255"/>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12" name="Picture 2" descr="Sistema de las Naciones Unidas Chile">
            <a:extLst>
              <a:ext uri="{FF2B5EF4-FFF2-40B4-BE49-F238E27FC236}">
                <a16:creationId xmlns:a16="http://schemas.microsoft.com/office/drawing/2014/main" id="{2A0E3301-1E27-3CFC-6387-A4823F4DA2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4754" y="3299494"/>
            <a:ext cx="1699882" cy="16998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OAS :: Galería Fotográfica / Fotos Institucionales">
            <a:extLst>
              <a:ext uri="{FF2B5EF4-FFF2-40B4-BE49-F238E27FC236}">
                <a16:creationId xmlns:a16="http://schemas.microsoft.com/office/drawing/2014/main" id="{5DE4CA70-6BBD-942E-E7D2-D772B7C91E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788"/>
          <a:stretch/>
        </p:blipFill>
        <p:spPr bwMode="auto">
          <a:xfrm>
            <a:off x="3891869" y="3110588"/>
            <a:ext cx="2837378" cy="18887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eclaración Universal de los Derechos Humanos">
            <a:extLst>
              <a:ext uri="{FF2B5EF4-FFF2-40B4-BE49-F238E27FC236}">
                <a16:creationId xmlns:a16="http://schemas.microsoft.com/office/drawing/2014/main" id="{4FADBC9F-7A69-2C5C-7365-AFB41EC3F5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043" y="1507848"/>
            <a:ext cx="2196346" cy="16489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onvención Americana sobre Derechos Humanos (Pacto de San José ...">
            <a:extLst>
              <a:ext uri="{FF2B5EF4-FFF2-40B4-BE49-F238E27FC236}">
                <a16:creationId xmlns:a16="http://schemas.microsoft.com/office/drawing/2014/main" id="{427A6A23-0E96-3E0D-E06D-2416C58A23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5318"/>
          <a:stretch/>
        </p:blipFill>
        <p:spPr bwMode="auto">
          <a:xfrm>
            <a:off x="2918208" y="907261"/>
            <a:ext cx="3143095" cy="17330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Facultad de Ciencias de la Salud - Facultad de Ciencias de la Salud">
            <a:extLst>
              <a:ext uri="{FF2B5EF4-FFF2-40B4-BE49-F238E27FC236}">
                <a16:creationId xmlns:a16="http://schemas.microsoft.com/office/drawing/2014/main" id="{D0952D7D-241F-D02F-5217-60FFB2A6BA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779" y="1202687"/>
            <a:ext cx="1769859" cy="20796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a:extLst>
              <a:ext uri="{FF2B5EF4-FFF2-40B4-BE49-F238E27FC236}">
                <a16:creationId xmlns:a16="http://schemas.microsoft.com/office/drawing/2014/main" id="{C293C76F-1F3B-43C4-067B-65EC68A3D6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9762" y="3673563"/>
            <a:ext cx="1563013" cy="132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ángulo 17">
            <a:extLst>
              <a:ext uri="{FF2B5EF4-FFF2-40B4-BE49-F238E27FC236}">
                <a16:creationId xmlns:a16="http://schemas.microsoft.com/office/drawing/2014/main" id="{50CD6967-4016-27C1-F8DA-5D0574631715}"/>
              </a:ext>
            </a:extLst>
          </p:cNvPr>
          <p:cNvSpPr/>
          <p:nvPr/>
        </p:nvSpPr>
        <p:spPr>
          <a:xfrm>
            <a:off x="1481288" y="416856"/>
            <a:ext cx="5443031" cy="469231"/>
          </a:xfrm>
          <a:prstGeom prst="rect">
            <a:avLst/>
          </a:prstGeom>
        </p:spPr>
        <p:txBody>
          <a:bodyPr wrap="square" anchor="ctr">
            <a:spAutoFit/>
          </a:bodyPr>
          <a:lstStyle/>
          <a:p>
            <a:pPr marL="108000" algn="ctr">
              <a:lnSpc>
                <a:spcPct val="50000"/>
              </a:lnSpc>
              <a:spcBef>
                <a:spcPts val="2400"/>
              </a:spcBef>
              <a:defRPr/>
            </a:pPr>
            <a:r>
              <a:rPr lang="es-CO" sz="3200" b="1" spc="-150" dirty="0">
                <a:solidFill>
                  <a:schemeClr val="bg2">
                    <a:lumMod val="10000"/>
                  </a:schemeClr>
                </a:solidFill>
                <a:latin typeface="Futura Md BT" panose="020B0602020204020303" pitchFamily="34" charset="0"/>
              </a:rPr>
              <a:t>Normativa Internacional</a:t>
            </a:r>
            <a:r>
              <a:rPr lang="es-CO" sz="4400" b="1" spc="-150" dirty="0">
                <a:solidFill>
                  <a:schemeClr val="bg2">
                    <a:lumMod val="10000"/>
                  </a:schemeClr>
                </a:solidFill>
                <a:latin typeface="Futura Md BT" panose="020B0602020204020303" pitchFamily="34" charset="0"/>
              </a:rPr>
              <a:t> </a:t>
            </a:r>
          </a:p>
        </p:txBody>
      </p:sp>
      <p:pic>
        <p:nvPicPr>
          <p:cNvPr id="19" name="Imagen 18">
            <a:extLst>
              <a:ext uri="{FF2B5EF4-FFF2-40B4-BE49-F238E27FC236}">
                <a16:creationId xmlns:a16="http://schemas.microsoft.com/office/drawing/2014/main" id="{895F04E8-9F24-49C2-A032-B753BD102D57}"/>
              </a:ext>
            </a:extLst>
          </p:cNvPr>
          <p:cNvPicPr>
            <a:picLocks noChangeAspect="1"/>
          </p:cNvPicPr>
          <p:nvPr/>
        </p:nvPicPr>
        <p:blipFill>
          <a:blip r:embed="rId8"/>
          <a:stretch>
            <a:fillRect/>
          </a:stretch>
        </p:blipFill>
        <p:spPr>
          <a:xfrm>
            <a:off x="7884708" y="187871"/>
            <a:ext cx="1018120" cy="719390"/>
          </a:xfrm>
          <a:prstGeom prst="rect">
            <a:avLst/>
          </a:prstGeom>
        </p:spPr>
      </p:pic>
    </p:spTree>
    <p:extLst>
      <p:ext uri="{BB962C8B-B14F-4D97-AF65-F5344CB8AC3E}">
        <p14:creationId xmlns:p14="http://schemas.microsoft.com/office/powerpoint/2010/main" val="3654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ppt_w</p:attrName>
                                        </p:attrNameLst>
                                      </p:cBhvr>
                                      <p:tavLst>
                                        <p:tav tm="0" fmla="#ppt_w*sin(2.5*pi*$)">
                                          <p:val>
                                            <p:fltVal val="0"/>
                                          </p:val>
                                        </p:tav>
                                        <p:tav tm="100000">
                                          <p:val>
                                            <p:fltVal val="1"/>
                                          </p:val>
                                        </p:tav>
                                      </p:tavLst>
                                    </p:anim>
                                    <p:anim calcmode="lin" valueType="num">
                                      <p:cBhvr>
                                        <p:cTn id="1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style.rotation</p:attrName>
                                        </p:attrNameLst>
                                      </p:cBhvr>
                                      <p:tavLst>
                                        <p:tav tm="0">
                                          <p:val>
                                            <p:fltVal val="90"/>
                                          </p:val>
                                        </p:tav>
                                        <p:tav tm="100000">
                                          <p:val>
                                            <p:fltVal val="0"/>
                                          </p:val>
                                        </p:tav>
                                      </p:tavLst>
                                    </p:anim>
                                    <p:animEffect transition="in" filter="fade">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1000" fill="hold"/>
                                        <p:tgtEl>
                                          <p:spTgt spid="17"/>
                                        </p:tgtEl>
                                        <p:attrNameLst>
                                          <p:attrName>ppt_w</p:attrName>
                                        </p:attrNameLst>
                                      </p:cBhvr>
                                      <p:tavLst>
                                        <p:tav tm="0">
                                          <p:val>
                                            <p:fltVal val="0"/>
                                          </p:val>
                                        </p:tav>
                                        <p:tav tm="100000">
                                          <p:val>
                                            <p:strVal val="#ppt_w"/>
                                          </p:val>
                                        </p:tav>
                                      </p:tavLst>
                                    </p:anim>
                                    <p:anim calcmode="lin" valueType="num">
                                      <p:cBhvr>
                                        <p:cTn id="46" dur="1000" fill="hold"/>
                                        <p:tgtEl>
                                          <p:spTgt spid="17"/>
                                        </p:tgtEl>
                                        <p:attrNameLst>
                                          <p:attrName>ppt_h</p:attrName>
                                        </p:attrNameLst>
                                      </p:cBhvr>
                                      <p:tavLst>
                                        <p:tav tm="0">
                                          <p:val>
                                            <p:fltVal val="0"/>
                                          </p:val>
                                        </p:tav>
                                        <p:tav tm="100000">
                                          <p:val>
                                            <p:strVal val="#ppt_h"/>
                                          </p:val>
                                        </p:tav>
                                      </p:tavLst>
                                    </p:anim>
                                    <p:anim calcmode="lin" valueType="num">
                                      <p:cBhvr>
                                        <p:cTn id="47" dur="1000" fill="hold"/>
                                        <p:tgtEl>
                                          <p:spTgt spid="17"/>
                                        </p:tgtEl>
                                        <p:attrNameLst>
                                          <p:attrName>style.rotation</p:attrName>
                                        </p:attrNameLst>
                                      </p:cBhvr>
                                      <p:tavLst>
                                        <p:tav tm="0">
                                          <p:val>
                                            <p:fltVal val="90"/>
                                          </p:val>
                                        </p:tav>
                                        <p:tav tm="100000">
                                          <p:val>
                                            <p:fltVal val="0"/>
                                          </p:val>
                                        </p:tav>
                                      </p:tavLst>
                                    </p:anim>
                                    <p:animEffect transition="in" filter="fade">
                                      <p:cBhvr>
                                        <p:cTn id="4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HN" smtClean="0"/>
              <a:t>9</a:t>
            </a:fld>
            <a:endParaRPr lang="es-HN"/>
          </a:p>
        </p:txBody>
      </p:sp>
      <p:sp>
        <p:nvSpPr>
          <p:cNvPr id="3" name="1 Título">
            <a:extLst>
              <a:ext uri="{FF2B5EF4-FFF2-40B4-BE49-F238E27FC236}">
                <a16:creationId xmlns:a16="http://schemas.microsoft.com/office/drawing/2014/main" id="{09CF45F8-2D0C-40A1-17D5-506C911387A1}"/>
              </a:ext>
            </a:extLst>
          </p:cNvPr>
          <p:cNvSpPr txBox="1">
            <a:spLocks/>
          </p:cNvSpPr>
          <p:nvPr/>
        </p:nvSpPr>
        <p:spPr>
          <a:xfrm>
            <a:off x="1930139" y="196172"/>
            <a:ext cx="5499108" cy="815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82880" algn="ctr"/>
            <a:r>
              <a:rPr lang="es-HN" sz="2400" dirty="0">
                <a:effectLst>
                  <a:outerShdw blurRad="38100" dist="38100" dir="2700000" algn="tl">
                    <a:srgbClr val="000000">
                      <a:alpha val="43137"/>
                    </a:srgbClr>
                  </a:outerShdw>
                </a:effectLst>
                <a:latin typeface="Trebuchet MS" pitchFamily="34" charset="0"/>
              </a:rPr>
              <a:t>Principios de la Convención sobre los Derechos del Niño</a:t>
            </a:r>
            <a:endParaRPr lang="es-HN" sz="2400" b="1" dirty="0">
              <a:effectLst>
                <a:outerShdw blurRad="38100" dist="38100" dir="2700000" algn="tl">
                  <a:srgbClr val="000000">
                    <a:alpha val="43137"/>
                  </a:srgbClr>
                </a:outerShdw>
              </a:effectLst>
              <a:latin typeface="Garamond" pitchFamily="18" charset="0"/>
            </a:endParaRPr>
          </a:p>
        </p:txBody>
      </p:sp>
      <p:sp>
        <p:nvSpPr>
          <p:cNvPr id="5" name="2 Elipse">
            <a:extLst>
              <a:ext uri="{FF2B5EF4-FFF2-40B4-BE49-F238E27FC236}">
                <a16:creationId xmlns:a16="http://schemas.microsoft.com/office/drawing/2014/main" id="{3DC3F082-9795-7985-7E64-B999200897C6}"/>
              </a:ext>
            </a:extLst>
          </p:cNvPr>
          <p:cNvSpPr/>
          <p:nvPr/>
        </p:nvSpPr>
        <p:spPr>
          <a:xfrm>
            <a:off x="3562042" y="2256941"/>
            <a:ext cx="2433196" cy="12401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HN" sz="2800" b="1" dirty="0">
                <a:solidFill>
                  <a:schemeClr val="tx1"/>
                </a:solidFill>
                <a:effectLst>
                  <a:outerShdw blurRad="38100" dist="38100" dir="2700000" algn="tl">
                    <a:srgbClr val="000000">
                      <a:alpha val="43137"/>
                    </a:srgbClr>
                  </a:outerShdw>
                </a:effectLst>
                <a:latin typeface="Garamond" pitchFamily="18" charset="0"/>
              </a:rPr>
              <a:t>Principios</a:t>
            </a:r>
          </a:p>
        </p:txBody>
      </p:sp>
      <p:sp>
        <p:nvSpPr>
          <p:cNvPr id="6" name="13 Rectángulo">
            <a:extLst>
              <a:ext uri="{FF2B5EF4-FFF2-40B4-BE49-F238E27FC236}">
                <a16:creationId xmlns:a16="http://schemas.microsoft.com/office/drawing/2014/main" id="{462C277F-432B-5DA5-1C3B-62DDF491E16B}"/>
              </a:ext>
            </a:extLst>
          </p:cNvPr>
          <p:cNvSpPr/>
          <p:nvPr/>
        </p:nvSpPr>
        <p:spPr>
          <a:xfrm>
            <a:off x="408267" y="1227184"/>
            <a:ext cx="2867968" cy="43007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HN" sz="1600" b="1" dirty="0">
                <a:solidFill>
                  <a:schemeClr val="tx1"/>
                </a:solidFill>
                <a:effectLst>
                  <a:outerShdw blurRad="38100" dist="38100" dir="2700000" algn="tl">
                    <a:srgbClr val="000000">
                      <a:alpha val="43137"/>
                    </a:srgbClr>
                  </a:outerShdw>
                </a:effectLst>
                <a:latin typeface="Garamond" pitchFamily="18" charset="0"/>
              </a:rPr>
              <a:t>No Discriminación:</a:t>
            </a:r>
          </a:p>
        </p:txBody>
      </p:sp>
      <p:sp>
        <p:nvSpPr>
          <p:cNvPr id="7" name="17 Rectángulo">
            <a:extLst>
              <a:ext uri="{FF2B5EF4-FFF2-40B4-BE49-F238E27FC236}">
                <a16:creationId xmlns:a16="http://schemas.microsoft.com/office/drawing/2014/main" id="{B1F8BA06-5005-1557-3E9C-370CB01A7F9B}"/>
              </a:ext>
            </a:extLst>
          </p:cNvPr>
          <p:cNvSpPr/>
          <p:nvPr/>
        </p:nvSpPr>
        <p:spPr>
          <a:xfrm>
            <a:off x="408268" y="1674149"/>
            <a:ext cx="2873281" cy="96377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HN" dirty="0">
                <a:solidFill>
                  <a:schemeClr val="tx1"/>
                </a:solidFill>
                <a:latin typeface="Garamond" pitchFamily="18" charset="0"/>
              </a:rPr>
              <a:t>Los derechos son para todas las niñas y niños del mundo.</a:t>
            </a:r>
          </a:p>
        </p:txBody>
      </p:sp>
      <p:sp>
        <p:nvSpPr>
          <p:cNvPr id="8" name="10 Flecha abajo">
            <a:extLst>
              <a:ext uri="{FF2B5EF4-FFF2-40B4-BE49-F238E27FC236}">
                <a16:creationId xmlns:a16="http://schemas.microsoft.com/office/drawing/2014/main" id="{4DAFFD6C-F38F-60BE-5D7E-F0628A1ECA80}"/>
              </a:ext>
            </a:extLst>
          </p:cNvPr>
          <p:cNvSpPr/>
          <p:nvPr/>
        </p:nvSpPr>
        <p:spPr>
          <a:xfrm rot="19010402">
            <a:off x="3334525" y="2122124"/>
            <a:ext cx="312640" cy="474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600"/>
          </a:p>
        </p:txBody>
      </p:sp>
      <p:sp>
        <p:nvSpPr>
          <p:cNvPr id="9" name="8 Rectángulo">
            <a:extLst>
              <a:ext uri="{FF2B5EF4-FFF2-40B4-BE49-F238E27FC236}">
                <a16:creationId xmlns:a16="http://schemas.microsoft.com/office/drawing/2014/main" id="{56F65383-9B04-0180-40A8-32B5420FC630}"/>
              </a:ext>
            </a:extLst>
          </p:cNvPr>
          <p:cNvSpPr/>
          <p:nvPr/>
        </p:nvSpPr>
        <p:spPr>
          <a:xfrm>
            <a:off x="6281047" y="1012105"/>
            <a:ext cx="2751941" cy="639248"/>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HN" sz="1600" b="1" dirty="0">
                <a:solidFill>
                  <a:schemeClr val="tx1"/>
                </a:solidFill>
                <a:effectLst>
                  <a:outerShdw blurRad="38100" dist="38100" dir="2700000" algn="tl">
                    <a:srgbClr val="000000">
                      <a:alpha val="43137"/>
                    </a:srgbClr>
                  </a:outerShdw>
                </a:effectLst>
                <a:latin typeface="Garamond" pitchFamily="18" charset="0"/>
              </a:rPr>
              <a:t>Interés superior del niño y niña:</a:t>
            </a:r>
          </a:p>
        </p:txBody>
      </p:sp>
      <p:sp>
        <p:nvSpPr>
          <p:cNvPr id="10" name="18 Rectángulo">
            <a:extLst>
              <a:ext uri="{FF2B5EF4-FFF2-40B4-BE49-F238E27FC236}">
                <a16:creationId xmlns:a16="http://schemas.microsoft.com/office/drawing/2014/main" id="{164147ED-63D9-9F91-C4A5-36D74E890D22}"/>
              </a:ext>
            </a:extLst>
          </p:cNvPr>
          <p:cNvSpPr/>
          <p:nvPr/>
        </p:nvSpPr>
        <p:spPr>
          <a:xfrm>
            <a:off x="6281045" y="1651354"/>
            <a:ext cx="2751941" cy="1085209"/>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es-HN" dirty="0">
                <a:solidFill>
                  <a:schemeClr val="tx1"/>
                </a:solidFill>
                <a:latin typeface="Garamond" pitchFamily="18" charset="0"/>
              </a:rPr>
              <a:t>Todas las decisiones que se tomen y que afecten a los niños, deben considerar lo que es mejor para ellos (as) y no para los adultos.</a:t>
            </a:r>
          </a:p>
        </p:txBody>
      </p:sp>
      <p:sp>
        <p:nvSpPr>
          <p:cNvPr id="11" name="21 Flecha abajo">
            <a:extLst>
              <a:ext uri="{FF2B5EF4-FFF2-40B4-BE49-F238E27FC236}">
                <a16:creationId xmlns:a16="http://schemas.microsoft.com/office/drawing/2014/main" id="{749D4373-C324-E87F-9975-F7435F9E3274}"/>
              </a:ext>
            </a:extLst>
          </p:cNvPr>
          <p:cNvSpPr/>
          <p:nvPr/>
        </p:nvSpPr>
        <p:spPr>
          <a:xfrm rot="2339397">
            <a:off x="5799362" y="2217938"/>
            <a:ext cx="309306" cy="474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600"/>
          </a:p>
        </p:txBody>
      </p:sp>
      <p:sp>
        <p:nvSpPr>
          <p:cNvPr id="12" name="15 Rectángulo">
            <a:extLst>
              <a:ext uri="{FF2B5EF4-FFF2-40B4-BE49-F238E27FC236}">
                <a16:creationId xmlns:a16="http://schemas.microsoft.com/office/drawing/2014/main" id="{7C727D9A-9774-DC92-E665-891BC18D7CBB}"/>
              </a:ext>
            </a:extLst>
          </p:cNvPr>
          <p:cNvSpPr/>
          <p:nvPr/>
        </p:nvSpPr>
        <p:spPr>
          <a:xfrm>
            <a:off x="393185" y="3299968"/>
            <a:ext cx="2923637" cy="51226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HN" sz="1600" b="1" dirty="0">
                <a:solidFill>
                  <a:schemeClr val="tx1"/>
                </a:solidFill>
                <a:effectLst>
                  <a:outerShdw blurRad="38100" dist="38100" dir="2700000" algn="tl">
                    <a:srgbClr val="000000">
                      <a:alpha val="43137"/>
                    </a:srgbClr>
                  </a:outerShdw>
                </a:effectLst>
                <a:latin typeface="Garamond" pitchFamily="18" charset="0"/>
              </a:rPr>
              <a:t>Participación</a:t>
            </a:r>
          </a:p>
        </p:txBody>
      </p:sp>
      <p:sp>
        <p:nvSpPr>
          <p:cNvPr id="13" name="20 Rectángulo">
            <a:extLst>
              <a:ext uri="{FF2B5EF4-FFF2-40B4-BE49-F238E27FC236}">
                <a16:creationId xmlns:a16="http://schemas.microsoft.com/office/drawing/2014/main" id="{42E4FA18-9B4F-32F8-7A70-FDF36BFDF3F5}"/>
              </a:ext>
            </a:extLst>
          </p:cNvPr>
          <p:cNvSpPr/>
          <p:nvPr/>
        </p:nvSpPr>
        <p:spPr>
          <a:xfrm>
            <a:off x="403621" y="3812231"/>
            <a:ext cx="2923637" cy="114169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s-HN" dirty="0">
                <a:solidFill>
                  <a:schemeClr val="tx1"/>
                </a:solidFill>
                <a:latin typeface="Garamond" pitchFamily="18" charset="0"/>
              </a:rPr>
              <a:t>Las niñas y niños deben participar, opinar y expresar sus ideas en las comunidades, municipios y departamentos, así como en la familia y escuela. </a:t>
            </a:r>
            <a:endParaRPr lang="es-HN" dirty="0">
              <a:solidFill>
                <a:schemeClr val="tx1"/>
              </a:solidFill>
            </a:endParaRPr>
          </a:p>
        </p:txBody>
      </p:sp>
      <p:sp>
        <p:nvSpPr>
          <p:cNvPr id="14" name="22 Flecha abajo">
            <a:extLst>
              <a:ext uri="{FF2B5EF4-FFF2-40B4-BE49-F238E27FC236}">
                <a16:creationId xmlns:a16="http://schemas.microsoft.com/office/drawing/2014/main" id="{EB800E31-C77B-2A3A-5BBA-C62DD22A9A88}"/>
              </a:ext>
            </a:extLst>
          </p:cNvPr>
          <p:cNvSpPr/>
          <p:nvPr/>
        </p:nvSpPr>
        <p:spPr>
          <a:xfrm rot="13355900">
            <a:off x="3381259" y="3372655"/>
            <a:ext cx="301851" cy="474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600"/>
          </a:p>
        </p:txBody>
      </p:sp>
      <p:sp>
        <p:nvSpPr>
          <p:cNvPr id="15" name="14 Rectángulo">
            <a:extLst>
              <a:ext uri="{FF2B5EF4-FFF2-40B4-BE49-F238E27FC236}">
                <a16:creationId xmlns:a16="http://schemas.microsoft.com/office/drawing/2014/main" id="{2C1A25A0-3FE0-3FF0-2C0D-6F829BD7D821}"/>
              </a:ext>
            </a:extLst>
          </p:cNvPr>
          <p:cNvSpPr/>
          <p:nvPr/>
        </p:nvSpPr>
        <p:spPr>
          <a:xfrm>
            <a:off x="6281045" y="3260973"/>
            <a:ext cx="2751943" cy="472218"/>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HN" sz="1600" b="1" dirty="0">
                <a:solidFill>
                  <a:schemeClr val="tx1"/>
                </a:solidFill>
                <a:effectLst>
                  <a:outerShdw blurRad="38100" dist="38100" dir="2700000" algn="tl">
                    <a:srgbClr val="000000">
                      <a:alpha val="43137"/>
                    </a:srgbClr>
                  </a:outerShdw>
                </a:effectLst>
                <a:latin typeface="Garamond" pitchFamily="18" charset="0"/>
              </a:rPr>
              <a:t>Supervivencia y Desarrollo:</a:t>
            </a:r>
          </a:p>
        </p:txBody>
      </p:sp>
      <p:sp>
        <p:nvSpPr>
          <p:cNvPr id="16" name="19 Rectángulo">
            <a:extLst>
              <a:ext uri="{FF2B5EF4-FFF2-40B4-BE49-F238E27FC236}">
                <a16:creationId xmlns:a16="http://schemas.microsoft.com/office/drawing/2014/main" id="{25611A95-8A2E-22B3-1805-480814CC224A}"/>
              </a:ext>
            </a:extLst>
          </p:cNvPr>
          <p:cNvSpPr/>
          <p:nvPr/>
        </p:nvSpPr>
        <p:spPr>
          <a:xfrm>
            <a:off x="6283271" y="3748179"/>
            <a:ext cx="2749715" cy="1141692"/>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HN" dirty="0">
                <a:solidFill>
                  <a:schemeClr val="tx1"/>
                </a:solidFill>
                <a:latin typeface="Garamond" pitchFamily="18" charset="0"/>
              </a:rPr>
              <a:t>Todos los gobiernos deben trabajar para que las niñas y niños crezcan en un ambiente familiar y comunitario adecuado</a:t>
            </a:r>
          </a:p>
        </p:txBody>
      </p:sp>
      <p:sp>
        <p:nvSpPr>
          <p:cNvPr id="17" name="23 Flecha abajo">
            <a:extLst>
              <a:ext uri="{FF2B5EF4-FFF2-40B4-BE49-F238E27FC236}">
                <a16:creationId xmlns:a16="http://schemas.microsoft.com/office/drawing/2014/main" id="{5091EDAE-43FB-A4CC-6F6B-78A89BA9F710}"/>
              </a:ext>
            </a:extLst>
          </p:cNvPr>
          <p:cNvSpPr/>
          <p:nvPr/>
        </p:nvSpPr>
        <p:spPr>
          <a:xfrm rot="7836524">
            <a:off x="5578081" y="3406402"/>
            <a:ext cx="305423" cy="474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600"/>
          </a:p>
        </p:txBody>
      </p:sp>
      <p:pic>
        <p:nvPicPr>
          <p:cNvPr id="18" name="Imagen 17">
            <a:extLst>
              <a:ext uri="{FF2B5EF4-FFF2-40B4-BE49-F238E27FC236}">
                <a16:creationId xmlns:a16="http://schemas.microsoft.com/office/drawing/2014/main" id="{021502D6-21FB-2262-8D30-57F94E1DFE10}"/>
              </a:ext>
            </a:extLst>
          </p:cNvPr>
          <p:cNvPicPr>
            <a:picLocks noChangeAspect="1"/>
          </p:cNvPicPr>
          <p:nvPr/>
        </p:nvPicPr>
        <p:blipFill>
          <a:blip r:embed="rId2"/>
          <a:stretch>
            <a:fillRect/>
          </a:stretch>
        </p:blipFill>
        <p:spPr>
          <a:xfrm>
            <a:off x="8014866" y="127154"/>
            <a:ext cx="1018120" cy="719390"/>
          </a:xfrm>
          <a:prstGeom prst="rect">
            <a:avLst/>
          </a:prstGeom>
        </p:spPr>
      </p:pic>
    </p:spTree>
    <p:extLst>
      <p:ext uri="{BB962C8B-B14F-4D97-AF65-F5344CB8AC3E}">
        <p14:creationId xmlns:p14="http://schemas.microsoft.com/office/powerpoint/2010/main" val="376417795"/>
      </p:ext>
    </p:extLst>
  </p:cSld>
  <p:clrMapOvr>
    <a:masterClrMapping/>
  </p:clrMapOvr>
</p:sld>
</file>

<file path=ppt/theme/theme1.xml><?xml version="1.0" encoding="utf-8"?>
<a:theme xmlns:a="http://schemas.openxmlformats.org/drawingml/2006/main" name="Warwick template">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811</Words>
  <Application>Microsoft Office PowerPoint</Application>
  <PresentationFormat>Presentación en pantalla (16:9)</PresentationFormat>
  <Paragraphs>90</Paragraphs>
  <Slides>13</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Britannic Bold</vt:lpstr>
      <vt:lpstr>Nixie One</vt:lpstr>
      <vt:lpstr>Trebuchet MS</vt:lpstr>
      <vt:lpstr>Futura Md BT</vt:lpstr>
      <vt:lpstr>Garamond</vt:lpstr>
      <vt:lpstr>Roboto Slab</vt:lpstr>
      <vt:lpstr>Arial</vt:lpstr>
      <vt:lpstr>Georgia</vt:lpstr>
      <vt:lpstr>Red Hat Display</vt:lpstr>
      <vt:lpstr>Calibri</vt:lpstr>
      <vt:lpstr>Warwick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Humanos</dc:title>
  <dc:creator>Elsy</dc:creator>
  <cp:lastModifiedBy>Usuario</cp:lastModifiedBy>
  <cp:revision>67</cp:revision>
  <dcterms:modified xsi:type="dcterms:W3CDTF">2024-05-03T15:50:45Z</dcterms:modified>
</cp:coreProperties>
</file>